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2" r:id="rId4"/>
    <p:sldMasterId id="2147483715" r:id="rId5"/>
  </p:sldMasterIdLst>
  <p:notesMasterIdLst>
    <p:notesMasterId r:id="rId48"/>
  </p:notesMasterIdLst>
  <p:handoutMasterIdLst>
    <p:handoutMasterId r:id="rId49"/>
  </p:handoutMasterIdLst>
  <p:sldIdLst>
    <p:sldId id="265" r:id="rId6"/>
    <p:sldId id="266" r:id="rId7"/>
    <p:sldId id="317" r:id="rId8"/>
    <p:sldId id="298" r:id="rId9"/>
    <p:sldId id="299" r:id="rId10"/>
    <p:sldId id="300" r:id="rId11"/>
    <p:sldId id="313" r:id="rId12"/>
    <p:sldId id="324" r:id="rId13"/>
    <p:sldId id="274" r:id="rId14"/>
    <p:sldId id="319" r:id="rId15"/>
    <p:sldId id="276" r:id="rId16"/>
    <p:sldId id="278" r:id="rId17"/>
    <p:sldId id="280" r:id="rId18"/>
    <p:sldId id="281" r:id="rId19"/>
    <p:sldId id="282" r:id="rId20"/>
    <p:sldId id="283" r:id="rId21"/>
    <p:sldId id="284" r:id="rId22"/>
    <p:sldId id="318" r:id="rId23"/>
    <p:sldId id="291" r:id="rId24"/>
    <p:sldId id="292" r:id="rId25"/>
    <p:sldId id="293" r:id="rId26"/>
    <p:sldId id="294" r:id="rId27"/>
    <p:sldId id="295" r:id="rId28"/>
    <p:sldId id="312" r:id="rId29"/>
    <p:sldId id="296" r:id="rId30"/>
    <p:sldId id="323" r:id="rId31"/>
    <p:sldId id="287" r:id="rId32"/>
    <p:sldId id="325" r:id="rId33"/>
    <p:sldId id="326" r:id="rId34"/>
    <p:sldId id="328" r:id="rId35"/>
    <p:sldId id="320" r:id="rId36"/>
    <p:sldId id="330" r:id="rId37"/>
    <p:sldId id="331" r:id="rId38"/>
    <p:sldId id="332" r:id="rId39"/>
    <p:sldId id="333" r:id="rId40"/>
    <p:sldId id="329" r:id="rId41"/>
    <p:sldId id="322" r:id="rId42"/>
    <p:sldId id="288" r:id="rId43"/>
    <p:sldId id="289" r:id="rId44"/>
    <p:sldId id="321" r:id="rId45"/>
    <p:sldId id="286" r:id="rId46"/>
    <p:sldId id="273"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8A998-2E1F-4C04-B3DE-BE64897DA4A0}">
          <p14:sldIdLst>
            <p14:sldId id="265"/>
            <p14:sldId id="266"/>
            <p14:sldId id="317"/>
            <p14:sldId id="298"/>
            <p14:sldId id="299"/>
            <p14:sldId id="300"/>
            <p14:sldId id="313"/>
            <p14:sldId id="324"/>
            <p14:sldId id="274"/>
            <p14:sldId id="319"/>
            <p14:sldId id="276"/>
            <p14:sldId id="278"/>
            <p14:sldId id="280"/>
            <p14:sldId id="281"/>
            <p14:sldId id="282"/>
            <p14:sldId id="283"/>
            <p14:sldId id="284"/>
            <p14:sldId id="318"/>
            <p14:sldId id="291"/>
            <p14:sldId id="292"/>
            <p14:sldId id="293"/>
            <p14:sldId id="294"/>
            <p14:sldId id="295"/>
            <p14:sldId id="312"/>
            <p14:sldId id="296"/>
            <p14:sldId id="323"/>
            <p14:sldId id="287"/>
            <p14:sldId id="325"/>
            <p14:sldId id="326"/>
            <p14:sldId id="328"/>
            <p14:sldId id="320"/>
            <p14:sldId id="330"/>
            <p14:sldId id="331"/>
            <p14:sldId id="332"/>
            <p14:sldId id="333"/>
            <p14:sldId id="329"/>
            <p14:sldId id="322"/>
            <p14:sldId id="288"/>
            <p14:sldId id="289"/>
            <p14:sldId id="321"/>
            <p14:sldId id="286"/>
            <p14:sldId id="27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n Ketil Skanke" initials="JKS" lastIdx="1" clrIdx="0">
    <p:extLst>
      <p:ext uri="{19B8F6BF-5375-455C-9EA6-DF929625EA0E}">
        <p15:presenceInfo xmlns:p15="http://schemas.microsoft.com/office/powerpoint/2012/main" userId="S-1-12-1-1216651242-1137409471-1851685520-37562989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C6169"/>
    <a:srgbClr val="123E64"/>
    <a:srgbClr val="FF8641"/>
    <a:srgbClr val="149089"/>
    <a:srgbClr val="111111"/>
    <a:srgbClr val="CA0078"/>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45" autoAdjust="0"/>
    <p:restoredTop sz="97295" autoAdjust="0"/>
  </p:normalViewPr>
  <p:slideViewPr>
    <p:cSldViewPr snapToObjects="1">
      <p:cViewPr>
        <p:scale>
          <a:sx n="120" d="100"/>
          <a:sy n="120" d="100"/>
        </p:scale>
        <p:origin x="-825" y="17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Ketil Skanke" userId="48849fea-7dbf-43cb-907a-5e6ee692e4df" providerId="ADAL" clId="{3AF445A8-55C4-2B42-893A-E61602BAB13E}"/>
    <pc:docChg chg="custSel modSld">
      <pc:chgData name="Jan Ketil Skanke" userId="48849fea-7dbf-43cb-907a-5e6ee692e4df" providerId="ADAL" clId="{3AF445A8-55C4-2B42-893A-E61602BAB13E}" dt="2018-02-01T05:57:01.158" v="1" actId="27636"/>
      <pc:docMkLst>
        <pc:docMk/>
      </pc:docMkLst>
      <pc:sldChg chg="addSp modSp mod modClrScheme chgLayout">
        <pc:chgData name="Jan Ketil Skanke" userId="48849fea-7dbf-43cb-907a-5e6ee692e4df" providerId="ADAL" clId="{3AF445A8-55C4-2B42-893A-E61602BAB13E}" dt="2018-02-01T05:57:01.056" v="0" actId="700"/>
        <pc:sldMkLst>
          <pc:docMk/>
          <pc:sldMk cId="4221747138" sldId="265"/>
        </pc:sldMkLst>
        <pc:spChg chg="add mod">
          <ac:chgData name="Jan Ketil Skanke" userId="48849fea-7dbf-43cb-907a-5e6ee692e4df" providerId="ADAL" clId="{3AF445A8-55C4-2B42-893A-E61602BAB13E}" dt="2018-02-01T05:57:01.056" v="0" actId="700"/>
          <ac:spMkLst>
            <pc:docMk/>
            <pc:sldMk cId="4221747138" sldId="265"/>
            <ac:spMk id="3" creationId="{9CCCE64A-C8C7-8F49-936A-D7FE68C9DCCB}"/>
          </ac:spMkLst>
        </pc:spChg>
      </pc:sldChg>
      <pc:sldChg chg="modNotes">
        <pc:chgData name="Jan Ketil Skanke" userId="48849fea-7dbf-43cb-907a-5e6ee692e4df" providerId="ADAL" clId="{3AF445A8-55C4-2B42-893A-E61602BAB13E}" dt="2018-02-01T05:57:01.158" v="1" actId="27636"/>
        <pc:sldMkLst>
          <pc:docMk/>
          <pc:sldMk cId="2054097648" sldId="312"/>
        </pc:sldMkLst>
      </pc:sldChg>
    </pc:docChg>
  </pc:docChgLst>
  <pc:docChgLst>
    <pc:chgData name="Jan Ketil Skanke" userId="48849fea-7dbf-43cb-907a-5e6ee692e4df" providerId="ADAL" clId="{4530B164-3252-4149-A86E-861E39E9533C}"/>
    <pc:docChg chg="undo custSel delSld modSld modSection">
      <pc:chgData name="Jan Ketil Skanke" userId="48849fea-7dbf-43cb-907a-5e6ee692e4df" providerId="ADAL" clId="{4530B164-3252-4149-A86E-861E39E9533C}" dt="2018-02-03T12:10:44.476" v="7" actId="1076"/>
      <pc:docMkLst>
        <pc:docMk/>
      </pc:docMkLst>
      <pc:sldChg chg="addSp modSp">
        <pc:chgData name="Jan Ketil Skanke" userId="48849fea-7dbf-43cb-907a-5e6ee692e4df" providerId="ADAL" clId="{4530B164-3252-4149-A86E-861E39E9533C}" dt="2018-02-03T12:10:44.476" v="7" actId="1076"/>
        <pc:sldMkLst>
          <pc:docMk/>
          <pc:sldMk cId="842119419" sldId="273"/>
        </pc:sldMkLst>
        <pc:spChg chg="mod">
          <ac:chgData name="Jan Ketil Skanke" userId="48849fea-7dbf-43cb-907a-5e6ee692e4df" providerId="ADAL" clId="{4530B164-3252-4149-A86E-861E39E9533C}" dt="2018-02-03T12:10:44.476" v="7" actId="1076"/>
          <ac:spMkLst>
            <pc:docMk/>
            <pc:sldMk cId="842119419" sldId="273"/>
            <ac:spMk id="3" creationId="{00000000-0000-0000-0000-000000000000}"/>
          </ac:spMkLst>
        </pc:spChg>
        <pc:spChg chg="add mod">
          <ac:chgData name="Jan Ketil Skanke" userId="48849fea-7dbf-43cb-907a-5e6ee692e4df" providerId="ADAL" clId="{4530B164-3252-4149-A86E-861E39E9533C}" dt="2018-02-03T12:10:24.720" v="6" actId="1076"/>
          <ac:spMkLst>
            <pc:docMk/>
            <pc:sldMk cId="842119419" sldId="273"/>
            <ac:spMk id="5" creationId="{508E820D-0813-4A4E-9628-AFEEF47DCF6F}"/>
          </ac:spMkLst>
        </pc:spChg>
      </pc:sldChg>
      <pc:sldChg chg="addSp delSp addAnim delAnim">
        <pc:chgData name="Jan Ketil Skanke" userId="48849fea-7dbf-43cb-907a-5e6ee692e4df" providerId="ADAL" clId="{4530B164-3252-4149-A86E-861E39E9533C}" dt="2018-02-03T12:08:28.452" v="2" actId="478"/>
        <pc:sldMkLst>
          <pc:docMk/>
          <pc:sldMk cId="21473738" sldId="317"/>
        </pc:sldMkLst>
        <pc:picChg chg="add del">
          <ac:chgData name="Jan Ketil Skanke" userId="48849fea-7dbf-43cb-907a-5e6ee692e4df" providerId="ADAL" clId="{4530B164-3252-4149-A86E-861E39E9533C}" dt="2018-02-03T12:08:24.623" v="1" actId="478"/>
          <ac:picMkLst>
            <pc:docMk/>
            <pc:sldMk cId="21473738" sldId="317"/>
            <ac:picMk id="39" creationId="{5F13726E-67EF-8D45-B620-6DAD383AB9ED}"/>
          </ac:picMkLst>
        </pc:picChg>
        <pc:picChg chg="del">
          <ac:chgData name="Jan Ketil Skanke" userId="48849fea-7dbf-43cb-907a-5e6ee692e4df" providerId="ADAL" clId="{4530B164-3252-4149-A86E-861E39E9533C}" dt="2018-02-03T12:08:28.452" v="2" actId="478"/>
          <ac:picMkLst>
            <pc:docMk/>
            <pc:sldMk cId="21473738" sldId="317"/>
            <ac:picMk id="40" creationId="{D2DC2DCA-CA44-463C-B46A-AC96C391EA77}"/>
          </ac:picMkLst>
        </pc:picChg>
      </pc:sldChg>
      <pc:sldChg chg="del">
        <pc:chgData name="Jan Ketil Skanke" userId="48849fea-7dbf-43cb-907a-5e6ee692e4df" providerId="ADAL" clId="{4530B164-3252-4149-A86E-861E39E9533C}" dt="2018-02-03T12:09:17.481" v="3" actId="2696"/>
        <pc:sldMkLst>
          <pc:docMk/>
          <pc:sldMk cId="1660360017" sldId="327"/>
        </pc:sldMkLst>
      </pc:sldChg>
    </pc:docChg>
  </pc:docChgLst>
  <pc:docChgLst>
    <pc:chgData name="Jan Ketil Skanke" userId="48849fea-7dbf-43cb-907a-5e6ee692e4df" providerId="ADAL" clId="{34CDDA1A-18D4-4753-BF49-A0DB2E31CDA1}"/>
    <pc:docChg chg="undo custSel addSld delSld modSld sldOrd delSection modSection">
      <pc:chgData name="Jan Ketil Skanke" userId="48849fea-7dbf-43cb-907a-5e6ee692e4df" providerId="ADAL" clId="{34CDDA1A-18D4-4753-BF49-A0DB2E31CDA1}" dt="2018-02-01T08:34:47.436" v="2456"/>
      <pc:docMkLst>
        <pc:docMk/>
      </pc:docMkLst>
      <pc:sldChg chg="delSp">
        <pc:chgData name="Jan Ketil Skanke" userId="48849fea-7dbf-43cb-907a-5e6ee692e4df" providerId="ADAL" clId="{34CDDA1A-18D4-4753-BF49-A0DB2E31CDA1}" dt="2018-02-01T08:00:12.828" v="2443" actId="478"/>
        <pc:sldMkLst>
          <pc:docMk/>
          <pc:sldMk cId="4221747138" sldId="265"/>
        </pc:sldMkLst>
        <pc:spChg chg="del">
          <ac:chgData name="Jan Ketil Skanke" userId="48849fea-7dbf-43cb-907a-5e6ee692e4df" providerId="ADAL" clId="{34CDDA1A-18D4-4753-BF49-A0DB2E31CDA1}" dt="2018-02-01T08:00:12.828" v="2443" actId="478"/>
          <ac:spMkLst>
            <pc:docMk/>
            <pc:sldMk cId="4221747138" sldId="265"/>
            <ac:spMk id="3" creationId="{9CCCE64A-C8C7-8F49-936A-D7FE68C9DCCB}"/>
          </ac:spMkLst>
        </pc:spChg>
      </pc:sldChg>
      <pc:sldChg chg="addSp delSp modSp">
        <pc:chgData name="Jan Ketil Skanke" userId="48849fea-7dbf-43cb-907a-5e6ee692e4df" providerId="ADAL" clId="{34CDDA1A-18D4-4753-BF49-A0DB2E31CDA1}" dt="2018-01-29T21:22:07.826" v="2122" actId="113"/>
        <pc:sldMkLst>
          <pc:docMk/>
          <pc:sldMk cId="1751181296" sldId="266"/>
        </pc:sldMkLst>
        <pc:spChg chg="mod">
          <ac:chgData name="Jan Ketil Skanke" userId="48849fea-7dbf-43cb-907a-5e6ee692e4df" providerId="ADAL" clId="{34CDDA1A-18D4-4753-BF49-A0DB2E31CDA1}" dt="2018-01-29T21:04:11.995" v="2027" actId="1076"/>
          <ac:spMkLst>
            <pc:docMk/>
            <pc:sldMk cId="1751181296" sldId="266"/>
            <ac:spMk id="2" creationId="{00000000-0000-0000-0000-000000000000}"/>
          </ac:spMkLst>
        </pc:spChg>
        <pc:spChg chg="add mod">
          <ac:chgData name="Jan Ketil Skanke" userId="48849fea-7dbf-43cb-907a-5e6ee692e4df" providerId="ADAL" clId="{34CDDA1A-18D4-4753-BF49-A0DB2E31CDA1}" dt="2018-01-29T21:03:49.206" v="2024" actId="403"/>
          <ac:spMkLst>
            <pc:docMk/>
            <pc:sldMk cId="1751181296" sldId="266"/>
            <ac:spMk id="7" creationId="{EAD28138-2BC8-4761-BBD8-E7D13BC29148}"/>
          </ac:spMkLst>
        </pc:spChg>
        <pc:spChg chg="add mod ord">
          <ac:chgData name="Jan Ketil Skanke" userId="48849fea-7dbf-43cb-907a-5e6ee692e4df" providerId="ADAL" clId="{34CDDA1A-18D4-4753-BF49-A0DB2E31CDA1}" dt="2018-01-29T21:22:07.826" v="2122" actId="113"/>
          <ac:spMkLst>
            <pc:docMk/>
            <pc:sldMk cId="1751181296" sldId="266"/>
            <ac:spMk id="12" creationId="{5517464A-86D8-4E43-9FF3-19B878E4C1FC}"/>
          </ac:spMkLst>
        </pc:spChg>
        <pc:picChg chg="add mod">
          <ac:chgData name="Jan Ketil Skanke" userId="48849fea-7dbf-43cb-907a-5e6ee692e4df" providerId="ADAL" clId="{34CDDA1A-18D4-4753-BF49-A0DB2E31CDA1}" dt="2018-01-29T20:58:24.346" v="1693" actId="14100"/>
          <ac:picMkLst>
            <pc:docMk/>
            <pc:sldMk cId="1751181296" sldId="266"/>
            <ac:picMk id="4" creationId="{69705637-F99D-4D74-B4D1-5C8408E5A3C3}"/>
          </ac:picMkLst>
        </pc:picChg>
        <pc:picChg chg="add mod">
          <ac:chgData name="Jan Ketil Skanke" userId="48849fea-7dbf-43cb-907a-5e6ee692e4df" providerId="ADAL" clId="{34CDDA1A-18D4-4753-BF49-A0DB2E31CDA1}" dt="2018-01-29T20:58:14.510" v="1691" actId="27614"/>
          <ac:picMkLst>
            <pc:docMk/>
            <pc:sldMk cId="1751181296" sldId="266"/>
            <ac:picMk id="6" creationId="{28621963-792E-447C-886E-186A93D3C2EA}"/>
          </ac:picMkLst>
        </pc:picChg>
        <pc:picChg chg="add del mod">
          <ac:chgData name="Jan Ketil Skanke" userId="48849fea-7dbf-43cb-907a-5e6ee692e4df" providerId="ADAL" clId="{34CDDA1A-18D4-4753-BF49-A0DB2E31CDA1}" dt="2018-01-29T21:00:10.216" v="1866" actId="931"/>
          <ac:picMkLst>
            <pc:docMk/>
            <pc:sldMk cId="1751181296" sldId="266"/>
            <ac:picMk id="9" creationId="{4A3433E9-68FA-4EB1-AD6D-3F4E20D348F3}"/>
          </ac:picMkLst>
        </pc:picChg>
        <pc:picChg chg="add mod">
          <ac:chgData name="Jan Ketil Skanke" userId="48849fea-7dbf-43cb-907a-5e6ee692e4df" providerId="ADAL" clId="{34CDDA1A-18D4-4753-BF49-A0DB2E31CDA1}" dt="2018-01-29T21:04:21.382" v="2028" actId="1076"/>
          <ac:picMkLst>
            <pc:docMk/>
            <pc:sldMk cId="1751181296" sldId="266"/>
            <ac:picMk id="11" creationId="{23F4FB5F-AD55-4C15-BC44-EC16E47308D1}"/>
          </ac:picMkLst>
        </pc:picChg>
      </pc:sldChg>
      <pc:sldChg chg="addSp delSp modSp">
        <pc:chgData name="Jan Ketil Skanke" userId="48849fea-7dbf-43cb-907a-5e6ee692e4df" providerId="ADAL" clId="{34CDDA1A-18D4-4753-BF49-A0DB2E31CDA1}" dt="2018-01-29T18:26:45.913" v="595" actId="1076"/>
        <pc:sldMkLst>
          <pc:docMk/>
          <pc:sldMk cId="3178322657" sldId="274"/>
        </pc:sldMkLst>
        <pc:spChg chg="mod">
          <ac:chgData name="Jan Ketil Skanke" userId="48849fea-7dbf-43cb-907a-5e6ee692e4df" providerId="ADAL" clId="{34CDDA1A-18D4-4753-BF49-A0DB2E31CDA1}" dt="2018-01-29T18:26:24.546" v="586" actId="20577"/>
          <ac:spMkLst>
            <pc:docMk/>
            <pc:sldMk cId="3178322657" sldId="274"/>
            <ac:spMk id="2" creationId="{00000000-0000-0000-0000-000000000000}"/>
          </ac:spMkLst>
        </pc:spChg>
        <pc:spChg chg="del">
          <ac:chgData name="Jan Ketil Skanke" userId="48849fea-7dbf-43cb-907a-5e6ee692e4df" providerId="ADAL" clId="{34CDDA1A-18D4-4753-BF49-A0DB2E31CDA1}" dt="2018-01-29T18:25:45.050" v="566" actId="478"/>
          <ac:spMkLst>
            <pc:docMk/>
            <pc:sldMk cId="3178322657" sldId="274"/>
            <ac:spMk id="15" creationId="{14219D7F-2C5D-4272-BA2E-9B285ED640E8}"/>
          </ac:spMkLst>
        </pc:spChg>
        <pc:graphicFrameChg chg="del mod">
          <ac:chgData name="Jan Ketil Skanke" userId="48849fea-7dbf-43cb-907a-5e6ee692e4df" providerId="ADAL" clId="{34CDDA1A-18D4-4753-BF49-A0DB2E31CDA1}" dt="2018-01-29T18:26:14.443" v="570" actId="478"/>
          <ac:graphicFrameMkLst>
            <pc:docMk/>
            <pc:sldMk cId="3178322657" sldId="274"/>
            <ac:graphicFrameMk id="3" creationId="{EE7D6B56-8705-4EBE-8877-3A3CE5AEFDB8}"/>
          </ac:graphicFrameMkLst>
        </pc:graphicFrameChg>
        <pc:graphicFrameChg chg="add mod">
          <ac:chgData name="Jan Ketil Skanke" userId="48849fea-7dbf-43cb-907a-5e6ee692e4df" providerId="ADAL" clId="{34CDDA1A-18D4-4753-BF49-A0DB2E31CDA1}" dt="2018-01-29T18:26:45.913" v="595" actId="1076"/>
          <ac:graphicFrameMkLst>
            <pc:docMk/>
            <pc:sldMk cId="3178322657" sldId="274"/>
            <ac:graphicFrameMk id="4" creationId="{DFECEC36-8305-4DCB-AFB6-6A7BAE953E45}"/>
          </ac:graphicFrameMkLst>
        </pc:graphicFrameChg>
      </pc:sldChg>
      <pc:sldChg chg="modSp">
        <pc:chgData name="Jan Ketil Skanke" userId="48849fea-7dbf-43cb-907a-5e6ee692e4df" providerId="ADAL" clId="{34CDDA1A-18D4-4753-BF49-A0DB2E31CDA1}" dt="2018-01-29T18:58:59.317" v="859" actId="20577"/>
        <pc:sldMkLst>
          <pc:docMk/>
          <pc:sldMk cId="3868330632" sldId="276"/>
        </pc:sldMkLst>
        <pc:spChg chg="mod">
          <ac:chgData name="Jan Ketil Skanke" userId="48849fea-7dbf-43cb-907a-5e6ee692e4df" providerId="ADAL" clId="{34CDDA1A-18D4-4753-BF49-A0DB2E31CDA1}" dt="2018-01-29T18:58:59.317" v="859" actId="20577"/>
          <ac:spMkLst>
            <pc:docMk/>
            <pc:sldMk cId="3868330632" sldId="276"/>
            <ac:spMk id="17" creationId="{00000000-0000-0000-0000-000000000000}"/>
          </ac:spMkLst>
        </pc:spChg>
      </pc:sldChg>
      <pc:sldChg chg="modSp modAnim">
        <pc:chgData name="Jan Ketil Skanke" userId="48849fea-7dbf-43cb-907a-5e6ee692e4df" providerId="ADAL" clId="{34CDDA1A-18D4-4753-BF49-A0DB2E31CDA1}" dt="2018-01-29T19:02:26.932" v="874" actId="113"/>
        <pc:sldMkLst>
          <pc:docMk/>
          <pc:sldMk cId="3772358379" sldId="278"/>
        </pc:sldMkLst>
        <pc:spChg chg="mod">
          <ac:chgData name="Jan Ketil Skanke" userId="48849fea-7dbf-43cb-907a-5e6ee692e4df" providerId="ADAL" clId="{34CDDA1A-18D4-4753-BF49-A0DB2E31CDA1}" dt="2018-01-29T19:02:26.932" v="874" actId="113"/>
          <ac:spMkLst>
            <pc:docMk/>
            <pc:sldMk cId="3772358379" sldId="278"/>
            <ac:spMk id="6" creationId="{00000000-0000-0000-0000-000000000000}"/>
          </ac:spMkLst>
        </pc:spChg>
      </pc:sldChg>
      <pc:sldChg chg="modSp">
        <pc:chgData name="Jan Ketil Skanke" userId="48849fea-7dbf-43cb-907a-5e6ee692e4df" providerId="ADAL" clId="{34CDDA1A-18D4-4753-BF49-A0DB2E31CDA1}" dt="2018-01-29T18:29:27.759" v="610" actId="1076"/>
        <pc:sldMkLst>
          <pc:docMk/>
          <pc:sldMk cId="96748598" sldId="280"/>
        </pc:sldMkLst>
        <pc:spChg chg="mod">
          <ac:chgData name="Jan Ketil Skanke" userId="48849fea-7dbf-43cb-907a-5e6ee692e4df" providerId="ADAL" clId="{34CDDA1A-18D4-4753-BF49-A0DB2E31CDA1}" dt="2018-01-29T18:29:27.759" v="610" actId="1076"/>
          <ac:spMkLst>
            <pc:docMk/>
            <pc:sldMk cId="96748598" sldId="280"/>
            <ac:spMk id="6" creationId="{00000000-0000-0000-0000-000000000000}"/>
          </ac:spMkLst>
        </pc:spChg>
        <pc:spChg chg="mod">
          <ac:chgData name="Jan Ketil Skanke" userId="48849fea-7dbf-43cb-907a-5e6ee692e4df" providerId="ADAL" clId="{34CDDA1A-18D4-4753-BF49-A0DB2E31CDA1}" dt="2018-01-29T18:29:25.655" v="609" actId="1076"/>
          <ac:spMkLst>
            <pc:docMk/>
            <pc:sldMk cId="96748598" sldId="280"/>
            <ac:spMk id="17" creationId="{00000000-0000-0000-0000-000000000000}"/>
          </ac:spMkLst>
        </pc:spChg>
      </pc:sldChg>
      <pc:sldChg chg="modSp">
        <pc:chgData name="Jan Ketil Skanke" userId="48849fea-7dbf-43cb-907a-5e6ee692e4df" providerId="ADAL" clId="{34CDDA1A-18D4-4753-BF49-A0DB2E31CDA1}" dt="2018-01-29T21:28:38.732" v="2124" actId="113"/>
        <pc:sldMkLst>
          <pc:docMk/>
          <pc:sldMk cId="3503396224" sldId="282"/>
        </pc:sldMkLst>
        <pc:spChg chg="mod">
          <ac:chgData name="Jan Ketil Skanke" userId="48849fea-7dbf-43cb-907a-5e6ee692e4df" providerId="ADAL" clId="{34CDDA1A-18D4-4753-BF49-A0DB2E31CDA1}" dt="2018-01-29T21:28:38.732" v="2124" actId="113"/>
          <ac:spMkLst>
            <pc:docMk/>
            <pc:sldMk cId="3503396224" sldId="282"/>
            <ac:spMk id="2"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4"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5" creationId="{00000000-0000-0000-0000-000000000000}"/>
          </ac:spMkLst>
        </pc:spChg>
        <pc:spChg chg="mod">
          <ac:chgData name="Jan Ketil Skanke" userId="48849fea-7dbf-43cb-907a-5e6ee692e4df" providerId="ADAL" clId="{34CDDA1A-18D4-4753-BF49-A0DB2E31CDA1}" dt="2018-01-29T18:53:24.838" v="631" actId="1076"/>
          <ac:spMkLst>
            <pc:docMk/>
            <pc:sldMk cId="3503396224" sldId="282"/>
            <ac:spMk id="7" creationId="{00000000-0000-0000-0000-000000000000}"/>
          </ac:spMkLst>
        </pc:spChg>
        <pc:spChg chg="mod">
          <ac:chgData name="Jan Ketil Skanke" userId="48849fea-7dbf-43cb-907a-5e6ee692e4df" providerId="ADAL" clId="{34CDDA1A-18D4-4753-BF49-A0DB2E31CDA1}" dt="2018-01-29T18:51:47.949" v="615" actId="13822"/>
          <ac:spMkLst>
            <pc:docMk/>
            <pc:sldMk cId="3503396224" sldId="282"/>
            <ac:spMk id="59" creationId="{00000000-0000-0000-0000-000000000000}"/>
          </ac:spMkLst>
        </pc:spChg>
        <pc:spChg chg="mod">
          <ac:chgData name="Jan Ketil Skanke" userId="48849fea-7dbf-43cb-907a-5e6ee692e4df" providerId="ADAL" clId="{34CDDA1A-18D4-4753-BF49-A0DB2E31CDA1}" dt="2018-01-29T18:51:47.949" v="615" actId="13822"/>
          <ac:spMkLst>
            <pc:docMk/>
            <pc:sldMk cId="3503396224" sldId="282"/>
            <ac:spMk id="60"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61"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62"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74" creationId="{00000000-0000-0000-0000-000000000000}"/>
          </ac:spMkLst>
        </pc:spChg>
        <pc:spChg chg="mod">
          <ac:chgData name="Jan Ketil Skanke" userId="48849fea-7dbf-43cb-907a-5e6ee692e4df" providerId="ADAL" clId="{34CDDA1A-18D4-4753-BF49-A0DB2E31CDA1}" dt="2018-01-29T18:51:39.108" v="614" actId="13822"/>
          <ac:spMkLst>
            <pc:docMk/>
            <pc:sldMk cId="3503396224" sldId="282"/>
            <ac:spMk id="79" creationId="{00000000-0000-0000-0000-000000000000}"/>
          </ac:spMkLst>
        </pc:spChg>
        <pc:spChg chg="mod">
          <ac:chgData name="Jan Ketil Skanke" userId="48849fea-7dbf-43cb-907a-5e6ee692e4df" providerId="ADAL" clId="{34CDDA1A-18D4-4753-BF49-A0DB2E31CDA1}" dt="2018-01-29T18:51:39.108" v="614" actId="13822"/>
          <ac:spMkLst>
            <pc:docMk/>
            <pc:sldMk cId="3503396224" sldId="282"/>
            <ac:spMk id="80"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82" creationId="{00000000-0000-0000-0000-000000000000}"/>
          </ac:spMkLst>
        </pc:spChg>
        <pc:spChg chg="mod">
          <ac:chgData name="Jan Ketil Skanke" userId="48849fea-7dbf-43cb-907a-5e6ee692e4df" providerId="ADAL" clId="{34CDDA1A-18D4-4753-BF49-A0DB2E31CDA1}" dt="2018-01-29T18:51:24.915" v="611" actId="113"/>
          <ac:spMkLst>
            <pc:docMk/>
            <pc:sldMk cId="3503396224" sldId="282"/>
            <ac:spMk id="94" creationId="{00000000-0000-0000-0000-000000000000}"/>
          </ac:spMkLst>
        </pc:spChg>
        <pc:grpChg chg="mod">
          <ac:chgData name="Jan Ketil Skanke" userId="48849fea-7dbf-43cb-907a-5e6ee692e4df" providerId="ADAL" clId="{34CDDA1A-18D4-4753-BF49-A0DB2E31CDA1}" dt="2018-01-29T18:51:24.915" v="611" actId="113"/>
          <ac:grpSpMkLst>
            <pc:docMk/>
            <pc:sldMk cId="3503396224" sldId="282"/>
            <ac:grpSpMk id="8" creationId="{00000000-0000-0000-0000-000000000000}"/>
          </ac:grpSpMkLst>
        </pc:grpChg>
        <pc:grpChg chg="mod">
          <ac:chgData name="Jan Ketil Skanke" userId="48849fea-7dbf-43cb-907a-5e6ee692e4df" providerId="ADAL" clId="{34CDDA1A-18D4-4753-BF49-A0DB2E31CDA1}" dt="2018-01-29T18:51:24.915" v="611" actId="113"/>
          <ac:grpSpMkLst>
            <pc:docMk/>
            <pc:sldMk cId="3503396224" sldId="282"/>
            <ac:grpSpMk id="24" creationId="{00000000-0000-0000-0000-000000000000}"/>
          </ac:grpSpMkLst>
        </pc:grpChg>
        <pc:grpChg chg="mod">
          <ac:chgData name="Jan Ketil Skanke" userId="48849fea-7dbf-43cb-907a-5e6ee692e4df" providerId="ADAL" clId="{34CDDA1A-18D4-4753-BF49-A0DB2E31CDA1}" dt="2018-01-29T18:51:24.915" v="611" actId="113"/>
          <ac:grpSpMkLst>
            <pc:docMk/>
            <pc:sldMk cId="3503396224" sldId="282"/>
            <ac:grpSpMk id="41" creationId="{00000000-0000-0000-0000-000000000000}"/>
          </ac:grpSpMkLst>
        </pc:grpChg>
        <pc:grpChg chg="mod">
          <ac:chgData name="Jan Ketil Skanke" userId="48849fea-7dbf-43cb-907a-5e6ee692e4df" providerId="ADAL" clId="{34CDDA1A-18D4-4753-BF49-A0DB2E31CDA1}" dt="2018-01-29T18:51:24.915" v="611" actId="113"/>
          <ac:grpSpMkLst>
            <pc:docMk/>
            <pc:sldMk cId="3503396224" sldId="282"/>
            <ac:grpSpMk id="58" creationId="{00000000-0000-0000-0000-000000000000}"/>
          </ac:grpSpMkLst>
        </pc:grpChg>
        <pc:grpChg chg="mod">
          <ac:chgData name="Jan Ketil Skanke" userId="48849fea-7dbf-43cb-907a-5e6ee692e4df" providerId="ADAL" clId="{34CDDA1A-18D4-4753-BF49-A0DB2E31CDA1}" dt="2018-01-29T18:51:24.915" v="611" actId="113"/>
          <ac:grpSpMkLst>
            <pc:docMk/>
            <pc:sldMk cId="3503396224" sldId="282"/>
            <ac:grpSpMk id="78" creationId="{00000000-0000-0000-0000-000000000000}"/>
          </ac:grpSpMkLst>
        </pc:grpChg>
        <pc:grpChg chg="mod">
          <ac:chgData name="Jan Ketil Skanke" userId="48849fea-7dbf-43cb-907a-5e6ee692e4df" providerId="ADAL" clId="{34CDDA1A-18D4-4753-BF49-A0DB2E31CDA1}" dt="2018-01-29T18:51:24.915" v="611" actId="113"/>
          <ac:grpSpMkLst>
            <pc:docMk/>
            <pc:sldMk cId="3503396224" sldId="282"/>
            <ac:grpSpMk id="95" creationId="{00000000-0000-0000-0000-000000000000}"/>
          </ac:grpSpMkLst>
        </pc:grpChg>
        <pc:picChg chg="mod">
          <ac:chgData name="Jan Ketil Skanke" userId="48849fea-7dbf-43cb-907a-5e6ee692e4df" providerId="ADAL" clId="{34CDDA1A-18D4-4753-BF49-A0DB2E31CDA1}" dt="2018-01-29T18:51:24.915" v="611" actId="113"/>
          <ac:picMkLst>
            <pc:docMk/>
            <pc:sldMk cId="3503396224" sldId="282"/>
            <ac:picMk id="63"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4"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5"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6"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7"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8"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69"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70"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71"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72"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81"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83" creationId="{00000000-0000-0000-0000-000000000000}"/>
          </ac:picMkLst>
        </pc:picChg>
        <pc:picChg chg="mod">
          <ac:chgData name="Jan Ketil Skanke" userId="48849fea-7dbf-43cb-907a-5e6ee692e4df" providerId="ADAL" clId="{34CDDA1A-18D4-4753-BF49-A0DB2E31CDA1}" dt="2018-01-29T18:51:24.915" v="611" actId="113"/>
          <ac:picMkLst>
            <pc:docMk/>
            <pc:sldMk cId="3503396224" sldId="282"/>
            <ac:picMk id="92" creationId="{00000000-0000-0000-0000-000000000000}"/>
          </ac:picMkLst>
        </pc:picChg>
        <pc:cxnChg chg="mod">
          <ac:chgData name="Jan Ketil Skanke" userId="48849fea-7dbf-43cb-907a-5e6ee692e4df" providerId="ADAL" clId="{34CDDA1A-18D4-4753-BF49-A0DB2E31CDA1}" dt="2018-01-29T18:51:24.915" v="611" actId="113"/>
          <ac:cxnSpMkLst>
            <pc:docMk/>
            <pc:sldMk cId="3503396224" sldId="282"/>
            <ac:cxnSpMk id="93" creationId="{00000000-0000-0000-0000-000000000000}"/>
          </ac:cxnSpMkLst>
        </pc:cxnChg>
      </pc:sldChg>
      <pc:sldChg chg="addSp delSp modSp">
        <pc:chgData name="Jan Ketil Skanke" userId="48849fea-7dbf-43cb-907a-5e6ee692e4df" providerId="ADAL" clId="{34CDDA1A-18D4-4753-BF49-A0DB2E31CDA1}" dt="2018-01-29T21:28:33.171" v="2123" actId="113"/>
        <pc:sldMkLst>
          <pc:docMk/>
          <pc:sldMk cId="3039406188" sldId="283"/>
        </pc:sldMkLst>
        <pc:spChg chg="mod">
          <ac:chgData name="Jan Ketil Skanke" userId="48849fea-7dbf-43cb-907a-5e6ee692e4df" providerId="ADAL" clId="{34CDDA1A-18D4-4753-BF49-A0DB2E31CDA1}" dt="2018-01-29T21:28:33.171" v="2123" actId="113"/>
          <ac:spMkLst>
            <pc:docMk/>
            <pc:sldMk cId="3039406188" sldId="283"/>
            <ac:spMk id="2" creationId="{00000000-0000-0000-0000-000000000000}"/>
          </ac:spMkLst>
        </pc:spChg>
        <pc:spChg chg="add del mod">
          <ac:chgData name="Jan Ketil Skanke" userId="48849fea-7dbf-43cb-907a-5e6ee692e4df" providerId="ADAL" clId="{34CDDA1A-18D4-4753-BF49-A0DB2E31CDA1}" dt="2018-01-29T18:52:22.735" v="618" actId="113"/>
          <ac:spMkLst>
            <pc:docMk/>
            <pc:sldMk cId="3039406188" sldId="283"/>
            <ac:spMk id="3" creationId="{84FC6D19-827F-4DDD-86A5-3953EB4FB7EC}"/>
          </ac:spMkLst>
        </pc:spChg>
        <pc:spChg chg="mod">
          <ac:chgData name="Jan Ketil Skanke" userId="48849fea-7dbf-43cb-907a-5e6ee692e4df" providerId="ADAL" clId="{34CDDA1A-18D4-4753-BF49-A0DB2E31CDA1}" dt="2018-01-29T18:52:36.718" v="621" actId="1076"/>
          <ac:spMkLst>
            <pc:docMk/>
            <pc:sldMk cId="3039406188" sldId="283"/>
            <ac:spMk id="4" creationId="{00000000-0000-0000-0000-000000000000}"/>
          </ac:spMkLst>
        </pc:spChg>
        <pc:spChg chg="add mod">
          <ac:chgData name="Jan Ketil Skanke" userId="48849fea-7dbf-43cb-907a-5e6ee692e4df" providerId="ADAL" clId="{34CDDA1A-18D4-4753-BF49-A0DB2E31CDA1}" dt="2018-01-29T18:53:08.159" v="627" actId="27636"/>
          <ac:spMkLst>
            <pc:docMk/>
            <pc:sldMk cId="3039406188" sldId="283"/>
            <ac:spMk id="5" creationId="{164A74F2-E15A-40F8-A412-FE57147304C8}"/>
          </ac:spMkLst>
        </pc:spChg>
        <pc:spChg chg="del mod">
          <ac:chgData name="Jan Ketil Skanke" userId="48849fea-7dbf-43cb-907a-5e6ee692e4df" providerId="ADAL" clId="{34CDDA1A-18D4-4753-BF49-A0DB2E31CDA1}" dt="2018-01-29T18:53:16.592" v="630" actId="478"/>
          <ac:spMkLst>
            <pc:docMk/>
            <pc:sldMk cId="3039406188" sldId="283"/>
            <ac:spMk id="7" creationId="{00000000-0000-0000-0000-000000000000}"/>
          </ac:spMkLst>
        </pc:spChg>
        <pc:grpChg chg="del mod">
          <ac:chgData name="Jan Ketil Skanke" userId="48849fea-7dbf-43cb-907a-5e6ee692e4df" providerId="ADAL" clId="{34CDDA1A-18D4-4753-BF49-A0DB2E31CDA1}" dt="2018-01-29T18:53:12.271" v="628" actId="478"/>
          <ac:grpSpMkLst>
            <pc:docMk/>
            <pc:sldMk cId="3039406188" sldId="283"/>
            <ac:grpSpMk id="78" creationId="{00000000-0000-0000-0000-000000000000}"/>
          </ac:grpSpMkLst>
        </pc:grpChg>
        <pc:picChg chg="del mod">
          <ac:chgData name="Jan Ketil Skanke" userId="48849fea-7dbf-43cb-907a-5e6ee692e4df" providerId="ADAL" clId="{34CDDA1A-18D4-4753-BF49-A0DB2E31CDA1}" dt="2018-01-29T18:53:13.641" v="629" actId="478"/>
          <ac:picMkLst>
            <pc:docMk/>
            <pc:sldMk cId="3039406188" sldId="283"/>
            <ac:picMk id="9" creationId="{12316030-E1AE-4F23-98E1-60541DCB16FE}"/>
          </ac:picMkLst>
        </pc:picChg>
      </pc:sldChg>
      <pc:sldChg chg="modSp">
        <pc:chgData name="Jan Ketil Skanke" userId="48849fea-7dbf-43cb-907a-5e6ee692e4df" providerId="ADAL" clId="{34CDDA1A-18D4-4753-BF49-A0DB2E31CDA1}" dt="2018-01-29T18:53:50.900" v="634" actId="20577"/>
        <pc:sldMkLst>
          <pc:docMk/>
          <pc:sldMk cId="244277391" sldId="284"/>
        </pc:sldMkLst>
        <pc:spChg chg="mod">
          <ac:chgData name="Jan Ketil Skanke" userId="48849fea-7dbf-43cb-907a-5e6ee692e4df" providerId="ADAL" clId="{34CDDA1A-18D4-4753-BF49-A0DB2E31CDA1}" dt="2018-01-29T18:53:50.900" v="634" actId="20577"/>
          <ac:spMkLst>
            <pc:docMk/>
            <pc:sldMk cId="244277391" sldId="284"/>
            <ac:spMk id="2" creationId="{73DCCA37-CC06-406A-89F6-43532D62B43A}"/>
          </ac:spMkLst>
        </pc:spChg>
      </pc:sldChg>
      <pc:sldChg chg="addSp delSp">
        <pc:chgData name="Jan Ketil Skanke" userId="48849fea-7dbf-43cb-907a-5e6ee692e4df" providerId="ADAL" clId="{34CDDA1A-18D4-4753-BF49-A0DB2E31CDA1}" dt="2018-01-29T20:29:10.919" v="1380" actId="113"/>
        <pc:sldMkLst>
          <pc:docMk/>
          <pc:sldMk cId="667442867" sldId="286"/>
        </pc:sldMkLst>
        <pc:spChg chg="del">
          <ac:chgData name="Jan Ketil Skanke" userId="48849fea-7dbf-43cb-907a-5e6ee692e4df" providerId="ADAL" clId="{34CDDA1A-18D4-4753-BF49-A0DB2E31CDA1}" dt="2018-01-29T20:28:52.140" v="1378" actId="478"/>
          <ac:spMkLst>
            <pc:docMk/>
            <pc:sldMk cId="667442867" sldId="286"/>
            <ac:spMk id="15" creationId="{14219D7F-2C5D-4272-BA2E-9B285ED640E8}"/>
          </ac:spMkLst>
        </pc:spChg>
        <pc:graphicFrameChg chg="add">
          <ac:chgData name="Jan Ketil Skanke" userId="48849fea-7dbf-43cb-907a-5e6ee692e4df" providerId="ADAL" clId="{34CDDA1A-18D4-4753-BF49-A0DB2E31CDA1}" dt="2018-01-29T20:29:10.919" v="1380" actId="113"/>
          <ac:graphicFrameMkLst>
            <pc:docMk/>
            <pc:sldMk cId="667442867" sldId="286"/>
            <ac:graphicFrameMk id="5" creationId="{2BB66FF2-8C17-43B6-950F-11B2FEAE9A97}"/>
          </ac:graphicFrameMkLst>
        </pc:graphicFrameChg>
        <pc:picChg chg="del">
          <ac:chgData name="Jan Ketil Skanke" userId="48849fea-7dbf-43cb-907a-5e6ee692e4df" providerId="ADAL" clId="{34CDDA1A-18D4-4753-BF49-A0DB2E31CDA1}" dt="2018-01-29T20:28:55.333" v="1379" actId="478"/>
          <ac:picMkLst>
            <pc:docMk/>
            <pc:sldMk cId="667442867" sldId="286"/>
            <ac:picMk id="17" creationId="{86B830B0-64E4-49C6-9A1E-6F803DF8BAA7}"/>
          </ac:picMkLst>
        </pc:picChg>
      </pc:sldChg>
      <pc:sldChg chg="addSp delSp modSp modAnim">
        <pc:chgData name="Jan Ketil Skanke" userId="48849fea-7dbf-43cb-907a-5e6ee692e4df" providerId="ADAL" clId="{34CDDA1A-18D4-4753-BF49-A0DB2E31CDA1}" dt="2018-01-30T20:06:05.520" v="2221"/>
        <pc:sldMkLst>
          <pc:docMk/>
          <pc:sldMk cId="3620393728" sldId="287"/>
        </pc:sldMkLst>
        <pc:spChg chg="mod">
          <ac:chgData name="Jan Ketil Skanke" userId="48849fea-7dbf-43cb-907a-5e6ee692e4df" providerId="ADAL" clId="{34CDDA1A-18D4-4753-BF49-A0DB2E31CDA1}" dt="2018-01-30T20:05:58.150" v="2219" actId="20577"/>
          <ac:spMkLst>
            <pc:docMk/>
            <pc:sldMk cId="3620393728" sldId="287"/>
            <ac:spMk id="3" creationId="{00000000-0000-0000-0000-000000000000}"/>
          </ac:spMkLst>
        </pc:spChg>
        <pc:spChg chg="del">
          <ac:chgData name="Jan Ketil Skanke" userId="48849fea-7dbf-43cb-907a-5e6ee692e4df" providerId="ADAL" clId="{34CDDA1A-18D4-4753-BF49-A0DB2E31CDA1}" dt="2018-01-29T19:19:12.774" v="985" actId="478"/>
          <ac:spMkLst>
            <pc:docMk/>
            <pc:sldMk cId="3620393728" sldId="287"/>
            <ac:spMk id="4" creationId="{00000000-0000-0000-0000-000000000000}"/>
          </ac:spMkLst>
        </pc:spChg>
        <pc:picChg chg="add mod">
          <ac:chgData name="Jan Ketil Skanke" userId="48849fea-7dbf-43cb-907a-5e6ee692e4df" providerId="ADAL" clId="{34CDDA1A-18D4-4753-BF49-A0DB2E31CDA1}" dt="2018-01-30T20:06:05.520" v="2221"/>
          <ac:picMkLst>
            <pc:docMk/>
            <pc:sldMk cId="3620393728" sldId="287"/>
            <ac:picMk id="2" creationId="{E51B9C43-F7CD-4C56-9E76-DF7AD161C937}"/>
          </ac:picMkLst>
        </pc:picChg>
      </pc:sldChg>
      <pc:sldChg chg="modSp">
        <pc:chgData name="Jan Ketil Skanke" userId="48849fea-7dbf-43cb-907a-5e6ee692e4df" providerId="ADAL" clId="{34CDDA1A-18D4-4753-BF49-A0DB2E31CDA1}" dt="2018-01-30T20:08:00.245" v="2369" actId="20577"/>
        <pc:sldMkLst>
          <pc:docMk/>
          <pc:sldMk cId="1706545313" sldId="289"/>
        </pc:sldMkLst>
        <pc:spChg chg="mod">
          <ac:chgData name="Jan Ketil Skanke" userId="48849fea-7dbf-43cb-907a-5e6ee692e4df" providerId="ADAL" clId="{34CDDA1A-18D4-4753-BF49-A0DB2E31CDA1}" dt="2018-01-30T20:08:00.245" v="2369" actId="20577"/>
          <ac:spMkLst>
            <pc:docMk/>
            <pc:sldMk cId="1706545313" sldId="289"/>
            <ac:spMk id="9" creationId="{0EE0E36D-6356-4A08-A6D1-8CF7641D199C}"/>
          </ac:spMkLst>
        </pc:spChg>
      </pc:sldChg>
      <pc:sldChg chg="delSp modSp">
        <pc:chgData name="Jan Ketil Skanke" userId="48849fea-7dbf-43cb-907a-5e6ee692e4df" providerId="ADAL" clId="{34CDDA1A-18D4-4753-BF49-A0DB2E31CDA1}" dt="2018-01-29T19:15:20.971" v="934" actId="20577"/>
        <pc:sldMkLst>
          <pc:docMk/>
          <pc:sldMk cId="1040255669" sldId="291"/>
        </pc:sldMkLst>
        <pc:spChg chg="mod">
          <ac:chgData name="Jan Ketil Skanke" userId="48849fea-7dbf-43cb-907a-5e6ee692e4df" providerId="ADAL" clId="{34CDDA1A-18D4-4753-BF49-A0DB2E31CDA1}" dt="2018-01-29T19:15:20.971" v="934" actId="20577"/>
          <ac:spMkLst>
            <pc:docMk/>
            <pc:sldMk cId="1040255669" sldId="291"/>
            <ac:spMk id="3" creationId="{00000000-0000-0000-0000-000000000000}"/>
          </ac:spMkLst>
        </pc:spChg>
        <pc:spChg chg="del">
          <ac:chgData name="Jan Ketil Skanke" userId="48849fea-7dbf-43cb-907a-5e6ee692e4df" providerId="ADAL" clId="{34CDDA1A-18D4-4753-BF49-A0DB2E31CDA1}" dt="2018-01-29T18:57:05.246" v="814" actId="478"/>
          <ac:spMkLst>
            <pc:docMk/>
            <pc:sldMk cId="1040255669" sldId="291"/>
            <ac:spMk id="4" creationId="{00000000-0000-0000-0000-000000000000}"/>
          </ac:spMkLst>
        </pc:spChg>
      </pc:sldChg>
      <pc:sldChg chg="addSp delSp modSp">
        <pc:chgData name="Jan Ketil Skanke" userId="48849fea-7dbf-43cb-907a-5e6ee692e4df" providerId="ADAL" clId="{34CDDA1A-18D4-4753-BF49-A0DB2E31CDA1}" dt="2018-01-30T19:58:30.448" v="2148" actId="14100"/>
        <pc:sldMkLst>
          <pc:docMk/>
          <pc:sldMk cId="2563517124" sldId="293"/>
        </pc:sldMkLst>
        <pc:spChg chg="add del mod">
          <ac:chgData name="Jan Ketil Skanke" userId="48849fea-7dbf-43cb-907a-5e6ee692e4df" providerId="ADAL" clId="{34CDDA1A-18D4-4753-BF49-A0DB2E31CDA1}" dt="2018-01-30T19:58:13.326" v="2135" actId="14100"/>
          <ac:spMkLst>
            <pc:docMk/>
            <pc:sldMk cId="2563517124" sldId="293"/>
            <ac:spMk id="2" creationId="{FDC4709F-ACBA-440B-9EBE-DFAB3F9DE137}"/>
          </ac:spMkLst>
        </pc:spChg>
        <pc:spChg chg="mod">
          <ac:chgData name="Jan Ketil Skanke" userId="48849fea-7dbf-43cb-907a-5e6ee692e4df" providerId="ADAL" clId="{34CDDA1A-18D4-4753-BF49-A0DB2E31CDA1}" dt="2018-01-30T19:58:30.448" v="2148" actId="14100"/>
          <ac:spMkLst>
            <pc:docMk/>
            <pc:sldMk cId="2563517124" sldId="293"/>
            <ac:spMk id="6" creationId="{00000000-0000-0000-0000-000000000000}"/>
          </ac:spMkLst>
        </pc:spChg>
        <pc:spChg chg="mod">
          <ac:chgData name="Jan Ketil Skanke" userId="48849fea-7dbf-43cb-907a-5e6ee692e4df" providerId="ADAL" clId="{34CDDA1A-18D4-4753-BF49-A0DB2E31CDA1}" dt="2018-01-29T19:15:44.907" v="937" actId="1076"/>
          <ac:spMkLst>
            <pc:docMk/>
            <pc:sldMk cId="2563517124" sldId="293"/>
            <ac:spMk id="17" creationId="{00000000-0000-0000-0000-000000000000}"/>
          </ac:spMkLst>
        </pc:spChg>
        <pc:picChg chg="mod">
          <ac:chgData name="Jan Ketil Skanke" userId="48849fea-7dbf-43cb-907a-5e6ee692e4df" providerId="ADAL" clId="{34CDDA1A-18D4-4753-BF49-A0DB2E31CDA1}" dt="2018-01-29T19:15:48.633" v="938" actId="1076"/>
          <ac:picMkLst>
            <pc:docMk/>
            <pc:sldMk cId="2563517124" sldId="293"/>
            <ac:picMk id="5" creationId="{F59FA718-4E0C-4D0D-A8AA-7A0D66C65E1F}"/>
          </ac:picMkLst>
        </pc:picChg>
      </pc:sldChg>
      <pc:sldChg chg="modSp">
        <pc:chgData name="Jan Ketil Skanke" userId="48849fea-7dbf-43cb-907a-5e6ee692e4df" providerId="ADAL" clId="{34CDDA1A-18D4-4753-BF49-A0DB2E31CDA1}" dt="2018-01-29T19:17:27.974" v="959" actId="1076"/>
        <pc:sldMkLst>
          <pc:docMk/>
          <pc:sldMk cId="931104909" sldId="294"/>
        </pc:sldMkLst>
        <pc:spChg chg="mod">
          <ac:chgData name="Jan Ketil Skanke" userId="48849fea-7dbf-43cb-907a-5e6ee692e4df" providerId="ADAL" clId="{34CDDA1A-18D4-4753-BF49-A0DB2E31CDA1}" dt="2018-01-29T19:16:11.548" v="944" actId="20577"/>
          <ac:spMkLst>
            <pc:docMk/>
            <pc:sldMk cId="931104909" sldId="294"/>
            <ac:spMk id="6" creationId="{00000000-0000-0000-0000-000000000000}"/>
          </ac:spMkLst>
        </pc:spChg>
        <pc:spChg chg="mod">
          <ac:chgData name="Jan Ketil Skanke" userId="48849fea-7dbf-43cb-907a-5e6ee692e4df" providerId="ADAL" clId="{34CDDA1A-18D4-4753-BF49-A0DB2E31CDA1}" dt="2018-01-29T19:17:01.517" v="955" actId="14100"/>
          <ac:spMkLst>
            <pc:docMk/>
            <pc:sldMk cId="931104909" sldId="294"/>
            <ac:spMk id="77" creationId="{9EB300CB-6BB7-4282-BD32-02B92199EB9F}"/>
          </ac:spMkLst>
        </pc:spChg>
        <pc:grpChg chg="mod">
          <ac:chgData name="Jan Ketil Skanke" userId="48849fea-7dbf-43cb-907a-5e6ee692e4df" providerId="ADAL" clId="{34CDDA1A-18D4-4753-BF49-A0DB2E31CDA1}" dt="2018-01-29T19:17:18.209" v="957" actId="1076"/>
          <ac:grpSpMkLst>
            <pc:docMk/>
            <pc:sldMk cId="931104909" sldId="294"/>
            <ac:grpSpMk id="67" creationId="{09CBDA58-5346-4BE3-9228-B75BBD5506AF}"/>
          </ac:grpSpMkLst>
        </pc:grpChg>
        <pc:grpChg chg="mod">
          <ac:chgData name="Jan Ketil Skanke" userId="48849fea-7dbf-43cb-907a-5e6ee692e4df" providerId="ADAL" clId="{34CDDA1A-18D4-4753-BF49-A0DB2E31CDA1}" dt="2018-01-29T19:17:23.969" v="958" actId="1076"/>
          <ac:grpSpMkLst>
            <pc:docMk/>
            <pc:sldMk cId="931104909" sldId="294"/>
            <ac:grpSpMk id="72" creationId="{BEDD6D3C-BB19-4E86-9CE6-2F247D613656}"/>
          </ac:grpSpMkLst>
        </pc:grpChg>
        <pc:grpChg chg="mod">
          <ac:chgData name="Jan Ketil Skanke" userId="48849fea-7dbf-43cb-907a-5e6ee692e4df" providerId="ADAL" clId="{34CDDA1A-18D4-4753-BF49-A0DB2E31CDA1}" dt="2018-01-29T19:17:27.974" v="959" actId="1076"/>
          <ac:grpSpMkLst>
            <pc:docMk/>
            <pc:sldMk cId="931104909" sldId="294"/>
            <ac:grpSpMk id="75" creationId="{3F5E5688-640F-433A-AEBD-18DD469DB5F3}"/>
          </ac:grpSpMkLst>
        </pc:grpChg>
        <pc:grpChg chg="mod">
          <ac:chgData name="Jan Ketil Skanke" userId="48849fea-7dbf-43cb-907a-5e6ee692e4df" providerId="ADAL" clId="{34CDDA1A-18D4-4753-BF49-A0DB2E31CDA1}" dt="2018-01-29T19:17:18.209" v="957" actId="1076"/>
          <ac:grpSpMkLst>
            <pc:docMk/>
            <pc:sldMk cId="931104909" sldId="294"/>
            <ac:grpSpMk id="78" creationId="{C3E9F543-9F26-48F7-A189-3475253E5B5D}"/>
          </ac:grpSpMkLst>
        </pc:grpChg>
        <pc:grpChg chg="mod">
          <ac:chgData name="Jan Ketil Skanke" userId="48849fea-7dbf-43cb-907a-5e6ee692e4df" providerId="ADAL" clId="{34CDDA1A-18D4-4753-BF49-A0DB2E31CDA1}" dt="2018-01-29T19:17:23.969" v="958" actId="1076"/>
          <ac:grpSpMkLst>
            <pc:docMk/>
            <pc:sldMk cId="931104909" sldId="294"/>
            <ac:grpSpMk id="94" creationId="{CC068FCA-7928-427D-9146-8ED1D2092192}"/>
          </ac:grpSpMkLst>
        </pc:grpChg>
        <pc:grpChg chg="mod">
          <ac:chgData name="Jan Ketil Skanke" userId="48849fea-7dbf-43cb-907a-5e6ee692e4df" providerId="ADAL" clId="{34CDDA1A-18D4-4753-BF49-A0DB2E31CDA1}" dt="2018-01-29T19:17:27.974" v="959" actId="1076"/>
          <ac:grpSpMkLst>
            <pc:docMk/>
            <pc:sldMk cId="931104909" sldId="294"/>
            <ac:grpSpMk id="110" creationId="{D683FF43-4D52-4C24-9C93-895D165B3369}"/>
          </ac:grpSpMkLst>
        </pc:grpChg>
      </pc:sldChg>
      <pc:sldChg chg="modSp">
        <pc:chgData name="Jan Ketil Skanke" userId="48849fea-7dbf-43cb-907a-5e6ee692e4df" providerId="ADAL" clId="{34CDDA1A-18D4-4753-BF49-A0DB2E31CDA1}" dt="2018-01-30T19:59:00.095" v="2168" actId="14100"/>
        <pc:sldMkLst>
          <pc:docMk/>
          <pc:sldMk cId="3811686256" sldId="295"/>
        </pc:sldMkLst>
        <pc:spChg chg="mod">
          <ac:chgData name="Jan Ketil Skanke" userId="48849fea-7dbf-43cb-907a-5e6ee692e4df" providerId="ADAL" clId="{34CDDA1A-18D4-4753-BF49-A0DB2E31CDA1}" dt="2018-01-29T19:18:35.215" v="979" actId="20577"/>
          <ac:spMkLst>
            <pc:docMk/>
            <pc:sldMk cId="3811686256" sldId="295"/>
            <ac:spMk id="6" creationId="{00000000-0000-0000-0000-000000000000}"/>
          </ac:spMkLst>
        </pc:spChg>
        <pc:spChg chg="mod">
          <ac:chgData name="Jan Ketil Skanke" userId="48849fea-7dbf-43cb-907a-5e6ee692e4df" providerId="ADAL" clId="{34CDDA1A-18D4-4753-BF49-A0DB2E31CDA1}" dt="2018-01-30T19:58:54.207" v="2167" actId="20577"/>
          <ac:spMkLst>
            <pc:docMk/>
            <pc:sldMk cId="3811686256" sldId="295"/>
            <ac:spMk id="17" creationId="{00000000-0000-0000-0000-000000000000}"/>
          </ac:spMkLst>
        </pc:spChg>
        <pc:picChg chg="mod">
          <ac:chgData name="Jan Ketil Skanke" userId="48849fea-7dbf-43cb-907a-5e6ee692e4df" providerId="ADAL" clId="{34CDDA1A-18D4-4753-BF49-A0DB2E31CDA1}" dt="2018-01-30T19:59:00.095" v="2168" actId="14100"/>
          <ac:picMkLst>
            <pc:docMk/>
            <pc:sldMk cId="3811686256" sldId="295"/>
            <ac:picMk id="2050" creationId="{CDF04F82-9070-4316-BCFF-FDCAEC9A329C}"/>
          </ac:picMkLst>
        </pc:picChg>
      </pc:sldChg>
      <pc:sldChg chg="modSp">
        <pc:chgData name="Jan Ketil Skanke" userId="48849fea-7dbf-43cb-907a-5e6ee692e4df" providerId="ADAL" clId="{34CDDA1A-18D4-4753-BF49-A0DB2E31CDA1}" dt="2018-01-29T19:18:57.447" v="984" actId="6549"/>
        <pc:sldMkLst>
          <pc:docMk/>
          <pc:sldMk cId="2285879969" sldId="296"/>
        </pc:sldMkLst>
        <pc:spChg chg="mod">
          <ac:chgData name="Jan Ketil Skanke" userId="48849fea-7dbf-43cb-907a-5e6ee692e4df" providerId="ADAL" clId="{34CDDA1A-18D4-4753-BF49-A0DB2E31CDA1}" dt="2018-01-29T19:18:57.447" v="984" actId="6549"/>
          <ac:spMkLst>
            <pc:docMk/>
            <pc:sldMk cId="2285879969" sldId="296"/>
            <ac:spMk id="17" creationId="{00000000-0000-0000-0000-000000000000}"/>
          </ac:spMkLst>
        </pc:spChg>
        <pc:picChg chg="mod">
          <ac:chgData name="Jan Ketil Skanke" userId="48849fea-7dbf-43cb-907a-5e6ee692e4df" providerId="ADAL" clId="{34CDDA1A-18D4-4753-BF49-A0DB2E31CDA1}" dt="2018-01-29T19:18:54.434" v="983" actId="1076"/>
          <ac:picMkLst>
            <pc:docMk/>
            <pc:sldMk cId="2285879969" sldId="296"/>
            <ac:picMk id="5122" creationId="{1692B441-31A4-49BA-884A-17143D5BC196}"/>
          </ac:picMkLst>
        </pc:picChg>
      </pc:sldChg>
      <pc:sldChg chg="modSp">
        <pc:chgData name="Jan Ketil Skanke" userId="48849fea-7dbf-43cb-907a-5e6ee692e4df" providerId="ADAL" clId="{34CDDA1A-18D4-4753-BF49-A0DB2E31CDA1}" dt="2018-01-29T18:05:11.901" v="110" actId="404"/>
        <pc:sldMkLst>
          <pc:docMk/>
          <pc:sldMk cId="2613902493" sldId="298"/>
        </pc:sldMkLst>
        <pc:spChg chg="mod">
          <ac:chgData name="Jan Ketil Skanke" userId="48849fea-7dbf-43cb-907a-5e6ee692e4df" providerId="ADAL" clId="{34CDDA1A-18D4-4753-BF49-A0DB2E31CDA1}" dt="2018-01-29T18:04:28.796" v="91" actId="113"/>
          <ac:spMkLst>
            <pc:docMk/>
            <pc:sldMk cId="2613902493" sldId="298"/>
            <ac:spMk id="64" creationId="{FFBC5D8C-DBD4-4E8C-B892-70993670D92B}"/>
          </ac:spMkLst>
        </pc:spChg>
        <pc:spChg chg="mod">
          <ac:chgData name="Jan Ketil Skanke" userId="48849fea-7dbf-43cb-907a-5e6ee692e4df" providerId="ADAL" clId="{34CDDA1A-18D4-4753-BF49-A0DB2E31CDA1}" dt="2018-01-29T18:04:56.415" v="95" actId="108"/>
          <ac:spMkLst>
            <pc:docMk/>
            <pc:sldMk cId="2613902493" sldId="298"/>
            <ac:spMk id="65" creationId="{8BBD4EF4-EC1D-4D90-9E74-8E63EF4BFA17}"/>
          </ac:spMkLst>
        </pc:spChg>
        <pc:spChg chg="mod">
          <ac:chgData name="Jan Ketil Skanke" userId="48849fea-7dbf-43cb-907a-5e6ee692e4df" providerId="ADAL" clId="{34CDDA1A-18D4-4753-BF49-A0DB2E31CDA1}" dt="2018-01-29T18:05:11.901" v="110" actId="404"/>
          <ac:spMkLst>
            <pc:docMk/>
            <pc:sldMk cId="2613902493" sldId="298"/>
            <ac:spMk id="66" creationId="{36003366-0572-4E5F-9638-9C5D08DBC5A7}"/>
          </ac:spMkLst>
        </pc:spChg>
        <pc:spChg chg="mod">
          <ac:chgData name="Jan Ketil Skanke" userId="48849fea-7dbf-43cb-907a-5e6ee692e4df" providerId="ADAL" clId="{34CDDA1A-18D4-4753-BF49-A0DB2E31CDA1}" dt="2018-01-29T18:05:00.168" v="102" actId="108"/>
          <ac:spMkLst>
            <pc:docMk/>
            <pc:sldMk cId="2613902493" sldId="298"/>
            <ac:spMk id="67" creationId="{CC7999CA-DA58-4B32-81F1-DD96290E6C0E}"/>
          </ac:spMkLst>
        </pc:spChg>
      </pc:sldChg>
      <pc:sldChg chg="modSp modAnim">
        <pc:chgData name="Jan Ketil Skanke" userId="48849fea-7dbf-43cb-907a-5e6ee692e4df" providerId="ADAL" clId="{34CDDA1A-18D4-4753-BF49-A0DB2E31CDA1}" dt="2018-01-29T18:12:00.809" v="235" actId="1076"/>
        <pc:sldMkLst>
          <pc:docMk/>
          <pc:sldMk cId="1978988586" sldId="299"/>
        </pc:sldMkLst>
        <pc:spChg chg="mod">
          <ac:chgData name="Jan Ketil Skanke" userId="48849fea-7dbf-43cb-907a-5e6ee692e4df" providerId="ADAL" clId="{34CDDA1A-18D4-4753-BF49-A0DB2E31CDA1}" dt="2018-01-29T18:12:00.809" v="235" actId="1076"/>
          <ac:spMkLst>
            <pc:docMk/>
            <pc:sldMk cId="1978988586" sldId="299"/>
            <ac:spMk id="64" creationId="{FFBC5D8C-DBD4-4E8C-B892-70993670D92B}"/>
          </ac:spMkLst>
        </pc:spChg>
        <pc:spChg chg="mod">
          <ac:chgData name="Jan Ketil Skanke" userId="48849fea-7dbf-43cb-907a-5e6ee692e4df" providerId="ADAL" clId="{34CDDA1A-18D4-4753-BF49-A0DB2E31CDA1}" dt="2018-01-29T18:12:00.809" v="235" actId="1076"/>
          <ac:spMkLst>
            <pc:docMk/>
            <pc:sldMk cId="1978988586" sldId="299"/>
            <ac:spMk id="76" creationId="{52BD1F88-1643-4EA0-94D8-FCDC1CAF0A5E}"/>
          </ac:spMkLst>
        </pc:spChg>
        <pc:spChg chg="mod">
          <ac:chgData name="Jan Ketil Skanke" userId="48849fea-7dbf-43cb-907a-5e6ee692e4df" providerId="ADAL" clId="{34CDDA1A-18D4-4753-BF49-A0DB2E31CDA1}" dt="2018-01-29T18:12:00.809" v="235" actId="1076"/>
          <ac:spMkLst>
            <pc:docMk/>
            <pc:sldMk cId="1978988586" sldId="299"/>
            <ac:spMk id="90" creationId="{4DB6F45C-2968-4A68-95DC-7E3787F0A65F}"/>
          </ac:spMkLst>
        </pc:spChg>
        <pc:spChg chg="mod">
          <ac:chgData name="Jan Ketil Skanke" userId="48849fea-7dbf-43cb-907a-5e6ee692e4df" providerId="ADAL" clId="{34CDDA1A-18D4-4753-BF49-A0DB2E31CDA1}" dt="2018-01-29T18:12:00.809" v="235" actId="1076"/>
          <ac:spMkLst>
            <pc:docMk/>
            <pc:sldMk cId="1978988586" sldId="299"/>
            <ac:spMk id="91" creationId="{40A3C0B4-2178-4759-B680-AF9ACB8F7305}"/>
          </ac:spMkLst>
        </pc:spChg>
        <pc:grpChg chg="mod">
          <ac:chgData name="Jan Ketil Skanke" userId="48849fea-7dbf-43cb-907a-5e6ee692e4df" providerId="ADAL" clId="{34CDDA1A-18D4-4753-BF49-A0DB2E31CDA1}" dt="2018-01-29T18:12:00.809" v="235" actId="1076"/>
          <ac:grpSpMkLst>
            <pc:docMk/>
            <pc:sldMk cId="1978988586" sldId="299"/>
            <ac:grpSpMk id="4" creationId="{DFEF2DBC-3F90-4910-BEC7-8C3C73A0330A}"/>
          </ac:grpSpMkLst>
        </pc:grpChg>
        <pc:grpChg chg="mod">
          <ac:chgData name="Jan Ketil Skanke" userId="48849fea-7dbf-43cb-907a-5e6ee692e4df" providerId="ADAL" clId="{34CDDA1A-18D4-4753-BF49-A0DB2E31CDA1}" dt="2018-01-29T18:12:00.809" v="235" actId="1076"/>
          <ac:grpSpMkLst>
            <pc:docMk/>
            <pc:sldMk cId="1978988586" sldId="299"/>
            <ac:grpSpMk id="83" creationId="{57B4332C-D9D2-4BA8-AB17-4867B2C5B295}"/>
          </ac:grpSpMkLst>
        </pc:grpChg>
      </pc:sldChg>
      <pc:sldChg chg="addSp delSp modSp add del modTransition modAnim">
        <pc:chgData name="Jan Ketil Skanke" userId="48849fea-7dbf-43cb-907a-5e6ee692e4df" providerId="ADAL" clId="{34CDDA1A-18D4-4753-BF49-A0DB2E31CDA1}" dt="2018-01-29T18:57:40.684" v="826" actId="20577"/>
        <pc:sldMkLst>
          <pc:docMk/>
          <pc:sldMk cId="1161563564" sldId="300"/>
        </pc:sldMkLst>
        <pc:spChg chg="mod ord topLvl">
          <ac:chgData name="Jan Ketil Skanke" userId="48849fea-7dbf-43cb-907a-5e6ee692e4df" providerId="ADAL" clId="{34CDDA1A-18D4-4753-BF49-A0DB2E31CDA1}" dt="2018-01-29T18:13:08.222" v="260" actId="166"/>
          <ac:spMkLst>
            <pc:docMk/>
            <pc:sldMk cId="1161563564" sldId="300"/>
            <ac:spMk id="23" creationId="{96B54C36-A3F2-4E8F-9A56-12CC34BF6D4E}"/>
          </ac:spMkLst>
        </pc:spChg>
        <pc:spChg chg="mod topLvl">
          <ac:chgData name="Jan Ketil Skanke" userId="48849fea-7dbf-43cb-907a-5e6ee692e4df" providerId="ADAL" clId="{34CDDA1A-18D4-4753-BF49-A0DB2E31CDA1}" dt="2018-01-29T18:10:25.578" v="216" actId="164"/>
          <ac:spMkLst>
            <pc:docMk/>
            <pc:sldMk cId="1161563564" sldId="300"/>
            <ac:spMk id="24" creationId="{3E67886F-5768-4B49-B6EC-2F78009D9D1A}"/>
          </ac:spMkLst>
        </pc:spChg>
        <pc:spChg chg="mod topLvl">
          <ac:chgData name="Jan Ketil Skanke" userId="48849fea-7dbf-43cb-907a-5e6ee692e4df" providerId="ADAL" clId="{34CDDA1A-18D4-4753-BF49-A0DB2E31CDA1}" dt="2018-01-29T18:11:11.694" v="224" actId="108"/>
          <ac:spMkLst>
            <pc:docMk/>
            <pc:sldMk cId="1161563564" sldId="300"/>
            <ac:spMk id="25" creationId="{5BF8359B-90BE-4103-A84F-F26659048880}"/>
          </ac:spMkLst>
        </pc:spChg>
        <pc:spChg chg="mod ord">
          <ac:chgData name="Jan Ketil Skanke" userId="48849fea-7dbf-43cb-907a-5e6ee692e4df" providerId="ADAL" clId="{34CDDA1A-18D4-4753-BF49-A0DB2E31CDA1}" dt="2018-01-29T18:13:11.645" v="261" actId="166"/>
          <ac:spMkLst>
            <pc:docMk/>
            <pc:sldMk cId="1161563564" sldId="300"/>
            <ac:spMk id="64" creationId="{FFBC5D8C-DBD4-4E8C-B892-70993670D92B}"/>
          </ac:spMkLst>
        </pc:spChg>
        <pc:spChg chg="mod">
          <ac:chgData name="Jan Ketil Skanke" userId="48849fea-7dbf-43cb-907a-5e6ee692e4df" providerId="ADAL" clId="{34CDDA1A-18D4-4753-BF49-A0DB2E31CDA1}" dt="2018-01-29T18:57:40.684" v="826" actId="20577"/>
          <ac:spMkLst>
            <pc:docMk/>
            <pc:sldMk cId="1161563564" sldId="300"/>
            <ac:spMk id="72" creationId="{F85D67F2-996F-4806-8943-816B0FB6298A}"/>
          </ac:spMkLst>
        </pc:spChg>
        <pc:spChg chg="mod">
          <ac:chgData name="Jan Ketil Skanke" userId="48849fea-7dbf-43cb-907a-5e6ee692e4df" providerId="ADAL" clId="{34CDDA1A-18D4-4753-BF49-A0DB2E31CDA1}" dt="2018-01-29T18:12:13.943" v="252" actId="6549"/>
          <ac:spMkLst>
            <pc:docMk/>
            <pc:sldMk cId="1161563564" sldId="300"/>
            <ac:spMk id="76" creationId="{52BD1F88-1643-4EA0-94D8-FCDC1CAF0A5E}"/>
          </ac:spMkLst>
        </pc:spChg>
        <pc:grpChg chg="add mod">
          <ac:chgData name="Jan Ketil Skanke" userId="48849fea-7dbf-43cb-907a-5e6ee692e4df" providerId="ADAL" clId="{34CDDA1A-18D4-4753-BF49-A0DB2E31CDA1}" dt="2018-01-29T18:13:04.384" v="259" actId="1076"/>
          <ac:grpSpMkLst>
            <pc:docMk/>
            <pc:sldMk cId="1161563564" sldId="300"/>
            <ac:grpSpMk id="3" creationId="{556F1979-5D47-4163-8977-44AB2876F39E}"/>
          </ac:grpSpMkLst>
        </pc:grpChg>
        <pc:grpChg chg="mod">
          <ac:chgData name="Jan Ketil Skanke" userId="48849fea-7dbf-43cb-907a-5e6ee692e4df" providerId="ADAL" clId="{34CDDA1A-18D4-4753-BF49-A0DB2E31CDA1}" dt="2018-01-29T18:12:47.968" v="256" actId="14100"/>
          <ac:grpSpMkLst>
            <pc:docMk/>
            <pc:sldMk cId="1161563564" sldId="300"/>
            <ac:grpSpMk id="4" creationId="{DFEF2DBC-3F90-4910-BEC7-8C3C73A0330A}"/>
          </ac:grpSpMkLst>
        </pc:grpChg>
        <pc:grpChg chg="del mod">
          <ac:chgData name="Jan Ketil Skanke" userId="48849fea-7dbf-43cb-907a-5e6ee692e4df" providerId="ADAL" clId="{34CDDA1A-18D4-4753-BF49-A0DB2E31CDA1}" dt="2018-01-29T18:09:34.765" v="210" actId="165"/>
          <ac:grpSpMkLst>
            <pc:docMk/>
            <pc:sldMk cId="1161563564" sldId="300"/>
            <ac:grpSpMk id="16" creationId="{E4A82DCC-0A13-43ED-AFD8-A16477BD4A4C}"/>
          </ac:grpSpMkLst>
        </pc:grpChg>
        <pc:grpChg chg="del mod topLvl">
          <ac:chgData name="Jan Ketil Skanke" userId="48849fea-7dbf-43cb-907a-5e6ee692e4df" providerId="ADAL" clId="{34CDDA1A-18D4-4753-BF49-A0DB2E31CDA1}" dt="2018-01-29T18:10:19.295" v="215" actId="165"/>
          <ac:grpSpMkLst>
            <pc:docMk/>
            <pc:sldMk cId="1161563564" sldId="300"/>
            <ac:grpSpMk id="17" creationId="{E1F3FF08-07AA-4CAD-AC60-7ADDE33A654F}"/>
          </ac:grpSpMkLst>
        </pc:grpChg>
        <pc:picChg chg="mod topLvl">
          <ac:chgData name="Jan Ketil Skanke" userId="48849fea-7dbf-43cb-907a-5e6ee692e4df" providerId="ADAL" clId="{34CDDA1A-18D4-4753-BF49-A0DB2E31CDA1}" dt="2018-01-29T18:10:25.578" v="216" actId="164"/>
          <ac:picMkLst>
            <pc:docMk/>
            <pc:sldMk cId="1161563564" sldId="300"/>
            <ac:picMk id="18" creationId="{2DB25E06-E760-4928-899A-EE17982A4B0F}"/>
          </ac:picMkLst>
        </pc:picChg>
        <pc:picChg chg="mod topLvl">
          <ac:chgData name="Jan Ketil Skanke" userId="48849fea-7dbf-43cb-907a-5e6ee692e4df" providerId="ADAL" clId="{34CDDA1A-18D4-4753-BF49-A0DB2E31CDA1}" dt="2018-01-29T18:10:25.578" v="216" actId="164"/>
          <ac:picMkLst>
            <pc:docMk/>
            <pc:sldMk cId="1161563564" sldId="300"/>
            <ac:picMk id="19" creationId="{95FDA5EE-18CA-4E69-A80B-DBB672498A43}"/>
          </ac:picMkLst>
        </pc:picChg>
        <pc:picChg chg="mod topLvl">
          <ac:chgData name="Jan Ketil Skanke" userId="48849fea-7dbf-43cb-907a-5e6ee692e4df" providerId="ADAL" clId="{34CDDA1A-18D4-4753-BF49-A0DB2E31CDA1}" dt="2018-01-29T18:10:25.578" v="216" actId="164"/>
          <ac:picMkLst>
            <pc:docMk/>
            <pc:sldMk cId="1161563564" sldId="300"/>
            <ac:picMk id="20" creationId="{43AD7B4B-7821-4164-8DE6-74B3F633B1A3}"/>
          </ac:picMkLst>
        </pc:picChg>
        <pc:picChg chg="mod topLvl">
          <ac:chgData name="Jan Ketil Skanke" userId="48849fea-7dbf-43cb-907a-5e6ee692e4df" providerId="ADAL" clId="{34CDDA1A-18D4-4753-BF49-A0DB2E31CDA1}" dt="2018-01-29T18:10:25.578" v="216" actId="164"/>
          <ac:picMkLst>
            <pc:docMk/>
            <pc:sldMk cId="1161563564" sldId="300"/>
            <ac:picMk id="21" creationId="{45966162-A0EF-4048-91CD-A23F409B7F00}"/>
          </ac:picMkLst>
        </pc:picChg>
        <pc:picChg chg="mod topLvl">
          <ac:chgData name="Jan Ketil Skanke" userId="48849fea-7dbf-43cb-907a-5e6ee692e4df" providerId="ADAL" clId="{34CDDA1A-18D4-4753-BF49-A0DB2E31CDA1}" dt="2018-01-29T18:10:25.578" v="216" actId="164"/>
          <ac:picMkLst>
            <pc:docMk/>
            <pc:sldMk cId="1161563564" sldId="300"/>
            <ac:picMk id="22" creationId="{305FDE69-9EA2-480D-B810-3136D53B3D45}"/>
          </ac:picMkLst>
        </pc:picChg>
        <pc:picChg chg="mod topLvl">
          <ac:chgData name="Jan Ketil Skanke" userId="48849fea-7dbf-43cb-907a-5e6ee692e4df" providerId="ADAL" clId="{34CDDA1A-18D4-4753-BF49-A0DB2E31CDA1}" dt="2018-01-29T18:13:01.193" v="258" actId="14100"/>
          <ac:picMkLst>
            <pc:docMk/>
            <pc:sldMk cId="1161563564" sldId="300"/>
            <ac:picMk id="27" creationId="{E5A28DB7-E353-4D38-BA5A-FB7040978842}"/>
          </ac:picMkLst>
        </pc:picChg>
        <pc:picChg chg="mod topLvl">
          <ac:chgData name="Jan Ketil Skanke" userId="48849fea-7dbf-43cb-907a-5e6ee692e4df" providerId="ADAL" clId="{34CDDA1A-18D4-4753-BF49-A0DB2E31CDA1}" dt="2018-01-29T18:10:25.578" v="216" actId="164"/>
          <ac:picMkLst>
            <pc:docMk/>
            <pc:sldMk cId="1161563564" sldId="300"/>
            <ac:picMk id="28" creationId="{74640BB4-02F3-4433-8CF9-C6089F0A0461}"/>
          </ac:picMkLst>
        </pc:picChg>
      </pc:sldChg>
      <pc:sldChg chg="addSp modSp add ord modAnim modNotes">
        <pc:chgData name="Jan Ketil Skanke" userId="48849fea-7dbf-43cb-907a-5e6ee692e4df" providerId="ADAL" clId="{34CDDA1A-18D4-4753-BF49-A0DB2E31CDA1}" dt="2018-02-01T08:00:13.824" v="2444" actId="27636"/>
        <pc:sldMkLst>
          <pc:docMk/>
          <pc:sldMk cId="2054097648" sldId="312"/>
        </pc:sldMkLst>
        <pc:spChg chg="mod">
          <ac:chgData name="Jan Ketil Skanke" userId="48849fea-7dbf-43cb-907a-5e6ee692e4df" providerId="ADAL" clId="{34CDDA1A-18D4-4753-BF49-A0DB2E31CDA1}" dt="2018-01-29T17:51:21.821" v="1" actId="164"/>
          <ac:spMkLst>
            <pc:docMk/>
            <pc:sldMk cId="2054097648" sldId="312"/>
            <ac:spMk id="11" creationId="{269D2D6B-AD47-46F6-B7DA-F9FDBC34415B}"/>
          </ac:spMkLst>
        </pc:spChg>
        <pc:spChg chg="mod">
          <ac:chgData name="Jan Ketil Skanke" userId="48849fea-7dbf-43cb-907a-5e6ee692e4df" providerId="ADAL" clId="{34CDDA1A-18D4-4753-BF49-A0DB2E31CDA1}" dt="2018-01-29T17:52:30.427" v="6" actId="164"/>
          <ac:spMkLst>
            <pc:docMk/>
            <pc:sldMk cId="2054097648" sldId="312"/>
            <ac:spMk id="20" creationId="{DF136E48-A4FB-4321-8BF2-D38068458EDC}"/>
          </ac:spMkLst>
        </pc:spChg>
        <pc:spChg chg="mod">
          <ac:chgData name="Jan Ketil Skanke" userId="48849fea-7dbf-43cb-907a-5e6ee692e4df" providerId="ADAL" clId="{34CDDA1A-18D4-4753-BF49-A0DB2E31CDA1}" dt="2018-01-29T17:52:51.184" v="8" actId="164"/>
          <ac:spMkLst>
            <pc:docMk/>
            <pc:sldMk cId="2054097648" sldId="312"/>
            <ac:spMk id="24" creationId="{23A75434-7F14-4899-BECC-79C03AD7105B}"/>
          </ac:spMkLst>
        </pc:spChg>
        <pc:spChg chg="mod">
          <ac:chgData name="Jan Ketil Skanke" userId="48849fea-7dbf-43cb-907a-5e6ee692e4df" providerId="ADAL" clId="{34CDDA1A-18D4-4753-BF49-A0DB2E31CDA1}" dt="2018-01-29T17:55:40.527" v="18" actId="164"/>
          <ac:spMkLst>
            <pc:docMk/>
            <pc:sldMk cId="2054097648" sldId="312"/>
            <ac:spMk id="37" creationId="{EFBF5682-C621-47EA-B478-1901FFA22C13}"/>
          </ac:spMkLst>
        </pc:spChg>
        <pc:spChg chg="mod">
          <ac:chgData name="Jan Ketil Skanke" userId="48849fea-7dbf-43cb-907a-5e6ee692e4df" providerId="ADAL" clId="{34CDDA1A-18D4-4753-BF49-A0DB2E31CDA1}" dt="2018-01-29T17:59:40.265" v="42" actId="164"/>
          <ac:spMkLst>
            <pc:docMk/>
            <pc:sldMk cId="2054097648" sldId="312"/>
            <ac:spMk id="58" creationId="{C79CE8F6-5805-4D45-BADF-317DF1752A84}"/>
          </ac:spMkLst>
        </pc:spChg>
        <pc:spChg chg="mod">
          <ac:chgData name="Jan Ketil Skanke" userId="48849fea-7dbf-43cb-907a-5e6ee692e4df" providerId="ADAL" clId="{34CDDA1A-18D4-4753-BF49-A0DB2E31CDA1}" dt="2018-01-29T17:58:44.799" v="37" actId="164"/>
          <ac:spMkLst>
            <pc:docMk/>
            <pc:sldMk cId="2054097648" sldId="312"/>
            <ac:spMk id="72" creationId="{B943C881-DEEF-4A6D-AF26-E06E07AC94E0}"/>
          </ac:spMkLst>
        </pc:spChg>
        <pc:spChg chg="mod">
          <ac:chgData name="Jan Ketil Skanke" userId="48849fea-7dbf-43cb-907a-5e6ee692e4df" providerId="ADAL" clId="{34CDDA1A-18D4-4753-BF49-A0DB2E31CDA1}" dt="2018-01-29T17:56:07.976" v="20" actId="164"/>
          <ac:spMkLst>
            <pc:docMk/>
            <pc:sldMk cId="2054097648" sldId="312"/>
            <ac:spMk id="85" creationId="{BEFAD925-D4FA-4F86-BC55-3B1E959B71C0}"/>
          </ac:spMkLst>
        </pc:spChg>
        <pc:spChg chg="mod">
          <ac:chgData name="Jan Ketil Skanke" userId="48849fea-7dbf-43cb-907a-5e6ee692e4df" providerId="ADAL" clId="{34CDDA1A-18D4-4753-BF49-A0DB2E31CDA1}" dt="2018-01-29T17:56:07.976" v="20" actId="164"/>
          <ac:spMkLst>
            <pc:docMk/>
            <pc:sldMk cId="2054097648" sldId="312"/>
            <ac:spMk id="87" creationId="{D9C08680-40B4-407D-B978-B0FD69C7C28C}"/>
          </ac:spMkLst>
        </pc:spChg>
        <pc:spChg chg="mod">
          <ac:chgData name="Jan Ketil Skanke" userId="48849fea-7dbf-43cb-907a-5e6ee692e4df" providerId="ADAL" clId="{34CDDA1A-18D4-4753-BF49-A0DB2E31CDA1}" dt="2018-01-29T17:57:35.873" v="31" actId="164"/>
          <ac:spMkLst>
            <pc:docMk/>
            <pc:sldMk cId="2054097648" sldId="312"/>
            <ac:spMk id="88" creationId="{D1A9D1D3-3999-4030-AFFB-3773D3886A3A}"/>
          </ac:spMkLst>
        </pc:spChg>
        <pc:spChg chg="mod">
          <ac:chgData name="Jan Ketil Skanke" userId="48849fea-7dbf-43cb-907a-5e6ee692e4df" providerId="ADAL" clId="{34CDDA1A-18D4-4753-BF49-A0DB2E31CDA1}" dt="2018-01-29T17:51:59.226" v="3" actId="164"/>
          <ac:spMkLst>
            <pc:docMk/>
            <pc:sldMk cId="2054097648" sldId="312"/>
            <ac:spMk id="110" creationId="{7E2C66AA-1AB6-4E06-AFB3-A274B3DAB9A4}"/>
          </ac:spMkLst>
        </pc:spChg>
        <pc:spChg chg="mod">
          <ac:chgData name="Jan Ketil Skanke" userId="48849fea-7dbf-43cb-907a-5e6ee692e4df" providerId="ADAL" clId="{34CDDA1A-18D4-4753-BF49-A0DB2E31CDA1}" dt="2018-01-29T17:52:30.427" v="6" actId="164"/>
          <ac:spMkLst>
            <pc:docMk/>
            <pc:sldMk cId="2054097648" sldId="312"/>
            <ac:spMk id="140" creationId="{AB542EB3-F112-469C-9291-65FCD72B88E1}"/>
          </ac:spMkLst>
        </pc:spChg>
        <pc:spChg chg="mod">
          <ac:chgData name="Jan Ketil Skanke" userId="48849fea-7dbf-43cb-907a-5e6ee692e4df" providerId="ADAL" clId="{34CDDA1A-18D4-4753-BF49-A0DB2E31CDA1}" dt="2018-01-29T17:52:51.184" v="8" actId="164"/>
          <ac:spMkLst>
            <pc:docMk/>
            <pc:sldMk cId="2054097648" sldId="312"/>
            <ac:spMk id="147" creationId="{32241B58-EAF7-4EF4-93BF-F309222E61BA}"/>
          </ac:spMkLst>
        </pc:spChg>
        <pc:spChg chg="mod">
          <ac:chgData name="Jan Ketil Skanke" userId="48849fea-7dbf-43cb-907a-5e6ee692e4df" providerId="ADAL" clId="{34CDDA1A-18D4-4753-BF49-A0DB2E31CDA1}" dt="2018-01-29T17:54:50.971" v="16" actId="164"/>
          <ac:spMkLst>
            <pc:docMk/>
            <pc:sldMk cId="2054097648" sldId="312"/>
            <ac:spMk id="148" creationId="{F15AAC8F-2592-4CD4-A374-3439A7DD1BF4}"/>
          </ac:spMkLst>
        </pc:spChg>
        <pc:spChg chg="mod ord">
          <ac:chgData name="Jan Ketil Skanke" userId="48849fea-7dbf-43cb-907a-5e6ee692e4df" providerId="ADAL" clId="{34CDDA1A-18D4-4753-BF49-A0DB2E31CDA1}" dt="2018-01-29T18:01:57.498" v="53" actId="166"/>
          <ac:spMkLst>
            <pc:docMk/>
            <pc:sldMk cId="2054097648" sldId="312"/>
            <ac:spMk id="176" creationId="{2EB802B0-E115-446F-9D89-C1A8D0DB3F3E}"/>
          </ac:spMkLst>
        </pc:spChg>
        <pc:spChg chg="mod">
          <ac:chgData name="Jan Ketil Skanke" userId="48849fea-7dbf-43cb-907a-5e6ee692e4df" providerId="ADAL" clId="{34CDDA1A-18D4-4753-BF49-A0DB2E31CDA1}" dt="2018-01-29T17:59:11.611" v="39" actId="164"/>
          <ac:spMkLst>
            <pc:docMk/>
            <pc:sldMk cId="2054097648" sldId="312"/>
            <ac:spMk id="177" creationId="{CEEE4AE6-44AF-45D1-A672-08AFDA7B9C97}"/>
          </ac:spMkLst>
        </pc:spChg>
        <pc:spChg chg="mod">
          <ac:chgData name="Jan Ketil Skanke" userId="48849fea-7dbf-43cb-907a-5e6ee692e4df" providerId="ADAL" clId="{34CDDA1A-18D4-4753-BF49-A0DB2E31CDA1}" dt="2018-01-29T17:53:27.993" v="10" actId="164"/>
          <ac:spMkLst>
            <pc:docMk/>
            <pc:sldMk cId="2054097648" sldId="312"/>
            <ac:spMk id="178" creationId="{FCDD85A0-3353-44D2-A4CF-FE18853620C1}"/>
          </ac:spMkLst>
        </pc:spChg>
        <pc:spChg chg="mod">
          <ac:chgData name="Jan Ketil Skanke" userId="48849fea-7dbf-43cb-907a-5e6ee692e4df" providerId="ADAL" clId="{34CDDA1A-18D4-4753-BF49-A0DB2E31CDA1}" dt="2018-01-29T17:58:15.338" v="34" actId="164"/>
          <ac:spMkLst>
            <pc:docMk/>
            <pc:sldMk cId="2054097648" sldId="312"/>
            <ac:spMk id="179" creationId="{51199A31-4519-4A1D-BBBC-60ED46DFBA48}"/>
          </ac:spMkLst>
        </pc:spChg>
        <pc:spChg chg="mod">
          <ac:chgData name="Jan Ketil Skanke" userId="48849fea-7dbf-43cb-907a-5e6ee692e4df" providerId="ADAL" clId="{34CDDA1A-18D4-4753-BF49-A0DB2E31CDA1}" dt="2018-01-29T17:58:44.799" v="37" actId="164"/>
          <ac:spMkLst>
            <pc:docMk/>
            <pc:sldMk cId="2054097648" sldId="312"/>
            <ac:spMk id="180" creationId="{0652B14D-E23E-4C3E-8B4C-85D9D652E71B}"/>
          </ac:spMkLst>
        </pc:spChg>
        <pc:grpChg chg="add mod">
          <ac:chgData name="Jan Ketil Skanke" userId="48849fea-7dbf-43cb-907a-5e6ee692e4df" providerId="ADAL" clId="{34CDDA1A-18D4-4753-BF49-A0DB2E31CDA1}" dt="2018-01-29T17:51:21.821" v="1" actId="164"/>
          <ac:grpSpMkLst>
            <pc:docMk/>
            <pc:sldMk cId="2054097648" sldId="312"/>
            <ac:grpSpMk id="2" creationId="{D8B42C8C-4071-4782-998E-073C4EED7EE3}"/>
          </ac:grpSpMkLst>
        </pc:grpChg>
        <pc:grpChg chg="add mod">
          <ac:chgData name="Jan Ketil Skanke" userId="48849fea-7dbf-43cb-907a-5e6ee692e4df" providerId="ADAL" clId="{34CDDA1A-18D4-4753-BF49-A0DB2E31CDA1}" dt="2018-01-29T17:51:59.226" v="3" actId="164"/>
          <ac:grpSpMkLst>
            <pc:docMk/>
            <pc:sldMk cId="2054097648" sldId="312"/>
            <ac:grpSpMk id="3" creationId="{91543F7C-8D47-470A-AEF6-1F1915446661}"/>
          </ac:grpSpMkLst>
        </pc:grpChg>
        <pc:grpChg chg="add mod">
          <ac:chgData name="Jan Ketil Skanke" userId="48849fea-7dbf-43cb-907a-5e6ee692e4df" providerId="ADAL" clId="{34CDDA1A-18D4-4753-BF49-A0DB2E31CDA1}" dt="2018-01-29T17:52:30.427" v="6" actId="164"/>
          <ac:grpSpMkLst>
            <pc:docMk/>
            <pc:sldMk cId="2054097648" sldId="312"/>
            <ac:grpSpMk id="4" creationId="{C42B530C-A3BB-41D0-B2D4-3297A23471DA}"/>
          </ac:grpSpMkLst>
        </pc:grpChg>
        <pc:grpChg chg="add mod">
          <ac:chgData name="Jan Ketil Skanke" userId="48849fea-7dbf-43cb-907a-5e6ee692e4df" providerId="ADAL" clId="{34CDDA1A-18D4-4753-BF49-A0DB2E31CDA1}" dt="2018-01-29T17:52:51.184" v="8" actId="164"/>
          <ac:grpSpMkLst>
            <pc:docMk/>
            <pc:sldMk cId="2054097648" sldId="312"/>
            <ac:grpSpMk id="5" creationId="{3527A4AE-32FB-4A33-B166-C9559881E1BC}"/>
          </ac:grpSpMkLst>
        </pc:grpChg>
        <pc:grpChg chg="add mod">
          <ac:chgData name="Jan Ketil Skanke" userId="48849fea-7dbf-43cb-907a-5e6ee692e4df" providerId="ADAL" clId="{34CDDA1A-18D4-4753-BF49-A0DB2E31CDA1}" dt="2018-01-29T17:53:27.993" v="10" actId="164"/>
          <ac:grpSpMkLst>
            <pc:docMk/>
            <pc:sldMk cId="2054097648" sldId="312"/>
            <ac:grpSpMk id="6" creationId="{DFDF387C-CACE-4362-A51A-BF7A7A8BD017}"/>
          </ac:grpSpMkLst>
        </pc:grpChg>
        <pc:grpChg chg="add mod">
          <ac:chgData name="Jan Ketil Skanke" userId="48849fea-7dbf-43cb-907a-5e6ee692e4df" providerId="ADAL" clId="{34CDDA1A-18D4-4753-BF49-A0DB2E31CDA1}" dt="2018-01-29T17:55:40.527" v="18" actId="164"/>
          <ac:grpSpMkLst>
            <pc:docMk/>
            <pc:sldMk cId="2054097648" sldId="312"/>
            <ac:grpSpMk id="7" creationId="{AB045F83-4CE3-493B-9F4B-AD7E75ACABB6}"/>
          </ac:grpSpMkLst>
        </pc:grpChg>
        <pc:grpChg chg="add mod">
          <ac:chgData name="Jan Ketil Skanke" userId="48849fea-7dbf-43cb-907a-5e6ee692e4df" providerId="ADAL" clId="{34CDDA1A-18D4-4753-BF49-A0DB2E31CDA1}" dt="2018-01-29T17:55:40.527" v="18" actId="164"/>
          <ac:grpSpMkLst>
            <pc:docMk/>
            <pc:sldMk cId="2054097648" sldId="312"/>
            <ac:grpSpMk id="8" creationId="{B1FA130F-7607-45A1-B18A-99FCE0804238}"/>
          </ac:grpSpMkLst>
        </pc:grpChg>
        <pc:grpChg chg="add mod">
          <ac:chgData name="Jan Ketil Skanke" userId="48849fea-7dbf-43cb-907a-5e6ee692e4df" providerId="ADAL" clId="{34CDDA1A-18D4-4753-BF49-A0DB2E31CDA1}" dt="2018-01-29T17:56:07.976" v="20" actId="164"/>
          <ac:grpSpMkLst>
            <pc:docMk/>
            <pc:sldMk cId="2054097648" sldId="312"/>
            <ac:grpSpMk id="9" creationId="{36C6CB9E-8D9E-404A-99A9-F30B703A828F}"/>
          </ac:grpSpMkLst>
        </pc:grpChg>
        <pc:grpChg chg="add mod">
          <ac:chgData name="Jan Ketil Skanke" userId="48849fea-7dbf-43cb-907a-5e6ee692e4df" providerId="ADAL" clId="{34CDDA1A-18D4-4753-BF49-A0DB2E31CDA1}" dt="2018-01-29T17:59:11.611" v="39" actId="164"/>
          <ac:grpSpMkLst>
            <pc:docMk/>
            <pc:sldMk cId="2054097648" sldId="312"/>
            <ac:grpSpMk id="10" creationId="{E8428D04-6300-4E9D-95E1-7F20BF98AA72}"/>
          </ac:grpSpMkLst>
        </pc:grpChg>
        <pc:grpChg chg="add mod">
          <ac:chgData name="Jan Ketil Skanke" userId="48849fea-7dbf-43cb-907a-5e6ee692e4df" providerId="ADAL" clId="{34CDDA1A-18D4-4753-BF49-A0DB2E31CDA1}" dt="2018-01-29T17:57:49.898" v="32" actId="164"/>
          <ac:grpSpMkLst>
            <pc:docMk/>
            <pc:sldMk cId="2054097648" sldId="312"/>
            <ac:grpSpMk id="12" creationId="{7B17FB52-E503-4654-A6F2-7C9EFAB2D090}"/>
          </ac:grpSpMkLst>
        </pc:grpChg>
        <pc:grpChg chg="add mod">
          <ac:chgData name="Jan Ketil Skanke" userId="48849fea-7dbf-43cb-907a-5e6ee692e4df" providerId="ADAL" clId="{34CDDA1A-18D4-4753-BF49-A0DB2E31CDA1}" dt="2018-01-29T17:59:40.265" v="42" actId="164"/>
          <ac:grpSpMkLst>
            <pc:docMk/>
            <pc:sldMk cId="2054097648" sldId="312"/>
            <ac:grpSpMk id="13" creationId="{13289F07-3782-4F99-BFA3-193C1D3BC223}"/>
          </ac:grpSpMkLst>
        </pc:grpChg>
        <pc:grpChg chg="add mod">
          <ac:chgData name="Jan Ketil Skanke" userId="48849fea-7dbf-43cb-907a-5e6ee692e4df" providerId="ADAL" clId="{34CDDA1A-18D4-4753-BF49-A0DB2E31CDA1}" dt="2018-01-29T17:58:15.338" v="34" actId="164"/>
          <ac:grpSpMkLst>
            <pc:docMk/>
            <pc:sldMk cId="2054097648" sldId="312"/>
            <ac:grpSpMk id="14" creationId="{F6A328C1-794A-44E6-89B9-28E107240A2E}"/>
          </ac:grpSpMkLst>
        </pc:grpChg>
        <pc:grpChg chg="add mod">
          <ac:chgData name="Jan Ketil Skanke" userId="48849fea-7dbf-43cb-907a-5e6ee692e4df" providerId="ADAL" clId="{34CDDA1A-18D4-4753-BF49-A0DB2E31CDA1}" dt="2018-01-29T17:58:44.799" v="37" actId="164"/>
          <ac:grpSpMkLst>
            <pc:docMk/>
            <pc:sldMk cId="2054097648" sldId="312"/>
            <ac:grpSpMk id="16" creationId="{F9FD2350-AEBC-40D9-9180-96C94345F3E8}"/>
          </ac:grpSpMkLst>
        </pc:grpChg>
        <pc:grpChg chg="add mod">
          <ac:chgData name="Jan Ketil Skanke" userId="48849fea-7dbf-43cb-907a-5e6ee692e4df" providerId="ADAL" clId="{34CDDA1A-18D4-4753-BF49-A0DB2E31CDA1}" dt="2018-01-29T17:59:11.611" v="39" actId="164"/>
          <ac:grpSpMkLst>
            <pc:docMk/>
            <pc:sldMk cId="2054097648" sldId="312"/>
            <ac:grpSpMk id="18" creationId="{52339D59-353F-472C-90F9-CABD8BAFADB0}"/>
          </ac:grpSpMkLst>
        </pc:grpChg>
        <pc:grpChg chg="add mod">
          <ac:chgData name="Jan Ketil Skanke" userId="48849fea-7dbf-43cb-907a-5e6ee692e4df" providerId="ADAL" clId="{34CDDA1A-18D4-4753-BF49-A0DB2E31CDA1}" dt="2018-01-29T17:59:40.265" v="42" actId="164"/>
          <ac:grpSpMkLst>
            <pc:docMk/>
            <pc:sldMk cId="2054097648" sldId="312"/>
            <ac:grpSpMk id="19" creationId="{C95AA089-0D4E-4309-9A94-C2C9C065AB13}"/>
          </ac:grpSpMkLst>
        </pc:grpChg>
        <pc:grpChg chg="add mod">
          <ac:chgData name="Jan Ketil Skanke" userId="48849fea-7dbf-43cb-907a-5e6ee692e4df" providerId="ADAL" clId="{34CDDA1A-18D4-4753-BF49-A0DB2E31CDA1}" dt="2018-01-29T18:01:02.132" v="48" actId="164"/>
          <ac:grpSpMkLst>
            <pc:docMk/>
            <pc:sldMk cId="2054097648" sldId="312"/>
            <ac:grpSpMk id="21" creationId="{F7A0BB53-DFF9-49C4-8383-A8706BB5BB5D}"/>
          </ac:grpSpMkLst>
        </pc:grpChg>
        <pc:grpChg chg="add mod">
          <ac:chgData name="Jan Ketil Skanke" userId="48849fea-7dbf-43cb-907a-5e6ee692e4df" providerId="ADAL" clId="{34CDDA1A-18D4-4753-BF49-A0DB2E31CDA1}" dt="2018-01-29T18:01:02.132" v="48" actId="164"/>
          <ac:grpSpMkLst>
            <pc:docMk/>
            <pc:sldMk cId="2054097648" sldId="312"/>
            <ac:grpSpMk id="23" creationId="{7AD0630B-32F6-4C84-935A-422D16E9B8F7}"/>
          </ac:grpSpMkLst>
        </pc:grpChg>
        <pc:grpChg chg="mod">
          <ac:chgData name="Jan Ketil Skanke" userId="48849fea-7dbf-43cb-907a-5e6ee692e4df" providerId="ADAL" clId="{34CDDA1A-18D4-4753-BF49-A0DB2E31CDA1}" dt="2018-01-29T17:51:59.226" v="3" actId="164"/>
          <ac:grpSpMkLst>
            <pc:docMk/>
            <pc:sldMk cId="2054097648" sldId="312"/>
            <ac:grpSpMk id="121" creationId="{5B5EBF5B-8BD6-48F7-A438-AF9B6EB30F22}"/>
          </ac:grpSpMkLst>
        </pc:grpChg>
        <pc:grpChg chg="mod">
          <ac:chgData name="Jan Ketil Skanke" userId="48849fea-7dbf-43cb-907a-5e6ee692e4df" providerId="ADAL" clId="{34CDDA1A-18D4-4753-BF49-A0DB2E31CDA1}" dt="2018-01-29T17:57:15.158" v="29" actId="164"/>
          <ac:grpSpMkLst>
            <pc:docMk/>
            <pc:sldMk cId="2054097648" sldId="312"/>
            <ac:grpSpMk id="139" creationId="{D535EF93-3414-485A-B036-B47F5EC860F0}"/>
          </ac:grpSpMkLst>
        </pc:grpChg>
        <pc:grpChg chg="mod">
          <ac:chgData name="Jan Ketil Skanke" userId="48849fea-7dbf-43cb-907a-5e6ee692e4df" providerId="ADAL" clId="{34CDDA1A-18D4-4753-BF49-A0DB2E31CDA1}" dt="2018-01-29T18:00:18.163" v="45" actId="164"/>
          <ac:grpSpMkLst>
            <pc:docMk/>
            <pc:sldMk cId="2054097648" sldId="312"/>
            <ac:grpSpMk id="175" creationId="{163A1BA9-6DD3-4ECD-B5D6-4A691C0D039D}"/>
          </ac:grpSpMkLst>
        </pc:grpChg>
        <pc:picChg chg="mod">
          <ac:chgData name="Jan Ketil Skanke" userId="48849fea-7dbf-43cb-907a-5e6ee692e4df" providerId="ADAL" clId="{34CDDA1A-18D4-4753-BF49-A0DB2E31CDA1}" dt="2018-01-29T17:52:51.184" v="8" actId="164"/>
          <ac:picMkLst>
            <pc:docMk/>
            <pc:sldMk cId="2054097648" sldId="312"/>
            <ac:picMk id="27" creationId="{F27AF528-0C0F-41E4-920A-F78572695C9E}"/>
          </ac:picMkLst>
        </pc:picChg>
        <pc:picChg chg="mod">
          <ac:chgData name="Jan Ketil Skanke" userId="48849fea-7dbf-43cb-907a-5e6ee692e4df" providerId="ADAL" clId="{34CDDA1A-18D4-4753-BF49-A0DB2E31CDA1}" dt="2018-01-29T17:52:51.184" v="8" actId="164"/>
          <ac:picMkLst>
            <pc:docMk/>
            <pc:sldMk cId="2054097648" sldId="312"/>
            <ac:picMk id="28" creationId="{89C28196-2AAA-4DD7-BCBD-6221B710FBCF}"/>
          </ac:picMkLst>
        </pc:picChg>
        <pc:picChg chg="mod">
          <ac:chgData name="Jan Ketil Skanke" userId="48849fea-7dbf-43cb-907a-5e6ee692e4df" providerId="ADAL" clId="{34CDDA1A-18D4-4753-BF49-A0DB2E31CDA1}" dt="2018-01-29T17:51:21.821" v="1" actId="164"/>
          <ac:picMkLst>
            <pc:docMk/>
            <pc:sldMk cId="2054097648" sldId="312"/>
            <ac:picMk id="42" creationId="{E2ED42EB-96A9-4540-A76D-810C997EEF2C}"/>
          </ac:picMkLst>
        </pc:picChg>
        <pc:picChg chg="mod">
          <ac:chgData name="Jan Ketil Skanke" userId="48849fea-7dbf-43cb-907a-5e6ee692e4df" providerId="ADAL" clId="{34CDDA1A-18D4-4753-BF49-A0DB2E31CDA1}" dt="2018-01-29T17:55:40.527" v="18" actId="164"/>
          <ac:picMkLst>
            <pc:docMk/>
            <pc:sldMk cId="2054097648" sldId="312"/>
            <ac:picMk id="45" creationId="{C930BDF0-7BB9-4EE2-BEF3-B3CD06601C44}"/>
          </ac:picMkLst>
        </pc:picChg>
        <pc:picChg chg="mod">
          <ac:chgData name="Jan Ketil Skanke" userId="48849fea-7dbf-43cb-907a-5e6ee692e4df" providerId="ADAL" clId="{34CDDA1A-18D4-4753-BF49-A0DB2E31CDA1}" dt="2018-01-29T17:59:40.265" v="42" actId="164"/>
          <ac:picMkLst>
            <pc:docMk/>
            <pc:sldMk cId="2054097648" sldId="312"/>
            <ac:picMk id="56" creationId="{B4126775-E846-4A82-A9BC-D68350C59016}"/>
          </ac:picMkLst>
        </pc:picChg>
        <pc:picChg chg="mod">
          <ac:chgData name="Jan Ketil Skanke" userId="48849fea-7dbf-43cb-907a-5e6ee692e4df" providerId="ADAL" clId="{34CDDA1A-18D4-4753-BF49-A0DB2E31CDA1}" dt="2018-01-29T17:59:40.265" v="42" actId="164"/>
          <ac:picMkLst>
            <pc:docMk/>
            <pc:sldMk cId="2054097648" sldId="312"/>
            <ac:picMk id="57" creationId="{977E8104-7A85-4DB8-94CA-3CCA7F0527B1}"/>
          </ac:picMkLst>
        </pc:picChg>
        <pc:picChg chg="mod">
          <ac:chgData name="Jan Ketil Skanke" userId="48849fea-7dbf-43cb-907a-5e6ee692e4df" providerId="ADAL" clId="{34CDDA1A-18D4-4753-BF49-A0DB2E31CDA1}" dt="2018-01-29T17:58:44.799" v="37" actId="164"/>
          <ac:picMkLst>
            <pc:docMk/>
            <pc:sldMk cId="2054097648" sldId="312"/>
            <ac:picMk id="71" creationId="{8BD7523A-92AC-4659-BD9D-98128AB7E81E}"/>
          </ac:picMkLst>
        </pc:picChg>
        <pc:picChg chg="mod">
          <ac:chgData name="Jan Ketil Skanke" userId="48849fea-7dbf-43cb-907a-5e6ee692e4df" providerId="ADAL" clId="{34CDDA1A-18D4-4753-BF49-A0DB2E31CDA1}" dt="2018-01-29T17:51:59.226" v="3" actId="164"/>
          <ac:picMkLst>
            <pc:docMk/>
            <pc:sldMk cId="2054097648" sldId="312"/>
            <ac:picMk id="91" creationId="{3200BC8F-B333-44E3-8E35-8D0B551FF37C}"/>
          </ac:picMkLst>
        </pc:picChg>
        <pc:picChg chg="mod">
          <ac:chgData name="Jan Ketil Skanke" userId="48849fea-7dbf-43cb-907a-5e6ee692e4df" providerId="ADAL" clId="{34CDDA1A-18D4-4753-BF49-A0DB2E31CDA1}" dt="2018-01-29T17:58:44.799" v="37" actId="164"/>
          <ac:picMkLst>
            <pc:docMk/>
            <pc:sldMk cId="2054097648" sldId="312"/>
            <ac:picMk id="93" creationId="{0390D66C-5C4E-4235-8065-17476E3FBF57}"/>
          </ac:picMkLst>
        </pc:picChg>
        <pc:picChg chg="mod">
          <ac:chgData name="Jan Ketil Skanke" userId="48849fea-7dbf-43cb-907a-5e6ee692e4df" providerId="ADAL" clId="{34CDDA1A-18D4-4753-BF49-A0DB2E31CDA1}" dt="2018-01-29T17:52:30.427" v="6" actId="164"/>
          <ac:picMkLst>
            <pc:docMk/>
            <pc:sldMk cId="2054097648" sldId="312"/>
            <ac:picMk id="95" creationId="{09EFBF08-7CC6-41D1-B045-53B29F3A587B}"/>
          </ac:picMkLst>
        </pc:picChg>
        <pc:picChg chg="mod">
          <ac:chgData name="Jan Ketil Skanke" userId="48849fea-7dbf-43cb-907a-5e6ee692e4df" providerId="ADAL" clId="{34CDDA1A-18D4-4753-BF49-A0DB2E31CDA1}" dt="2018-01-29T17:52:51.184" v="8" actId="164"/>
          <ac:picMkLst>
            <pc:docMk/>
            <pc:sldMk cId="2054097648" sldId="312"/>
            <ac:picMk id="97" creationId="{AEC09388-C8A0-46E3-83DB-70E942825A6D}"/>
          </ac:picMkLst>
        </pc:picChg>
        <pc:picChg chg="mod">
          <ac:chgData name="Jan Ketil Skanke" userId="48849fea-7dbf-43cb-907a-5e6ee692e4df" providerId="ADAL" clId="{34CDDA1A-18D4-4753-BF49-A0DB2E31CDA1}" dt="2018-01-29T17:53:27.993" v="10" actId="164"/>
          <ac:picMkLst>
            <pc:docMk/>
            <pc:sldMk cId="2054097648" sldId="312"/>
            <ac:picMk id="99" creationId="{13A8DD00-1498-4A47-A1B7-38C9BAE0F589}"/>
          </ac:picMkLst>
        </pc:picChg>
        <pc:picChg chg="mod">
          <ac:chgData name="Jan Ketil Skanke" userId="48849fea-7dbf-43cb-907a-5e6ee692e4df" providerId="ADAL" clId="{34CDDA1A-18D4-4753-BF49-A0DB2E31CDA1}" dt="2018-01-29T18:00:18.163" v="45" actId="164"/>
          <ac:picMkLst>
            <pc:docMk/>
            <pc:sldMk cId="2054097648" sldId="312"/>
            <ac:picMk id="101" creationId="{856AC0FD-C87C-4455-8A19-08DDFF9665EF}"/>
          </ac:picMkLst>
        </pc:picChg>
        <pc:picChg chg="mod">
          <ac:chgData name="Jan Ketil Skanke" userId="48849fea-7dbf-43cb-907a-5e6ee692e4df" providerId="ADAL" clId="{34CDDA1A-18D4-4753-BF49-A0DB2E31CDA1}" dt="2018-01-29T17:54:50.971" v="16" actId="164"/>
          <ac:picMkLst>
            <pc:docMk/>
            <pc:sldMk cId="2054097648" sldId="312"/>
            <ac:picMk id="103" creationId="{820A7EA6-2A8B-4D4B-A959-F45FBFAAF1E3}"/>
          </ac:picMkLst>
        </pc:picChg>
        <pc:picChg chg="mod">
          <ac:chgData name="Jan Ketil Skanke" userId="48849fea-7dbf-43cb-907a-5e6ee692e4df" providerId="ADAL" clId="{34CDDA1A-18D4-4753-BF49-A0DB2E31CDA1}" dt="2018-01-29T17:57:15.158" v="29" actId="164"/>
          <ac:picMkLst>
            <pc:docMk/>
            <pc:sldMk cId="2054097648" sldId="312"/>
            <ac:picMk id="105" creationId="{BF3CF7C9-E592-4FAD-81DE-83A4B926D818}"/>
          </ac:picMkLst>
        </pc:picChg>
        <pc:picChg chg="mod">
          <ac:chgData name="Jan Ketil Skanke" userId="48849fea-7dbf-43cb-907a-5e6ee692e4df" providerId="ADAL" clId="{34CDDA1A-18D4-4753-BF49-A0DB2E31CDA1}" dt="2018-01-29T17:57:49.898" v="32" actId="164"/>
          <ac:picMkLst>
            <pc:docMk/>
            <pc:sldMk cId="2054097648" sldId="312"/>
            <ac:picMk id="107" creationId="{7E078B3C-1D6E-4476-B2EB-85C0E09CE429}"/>
          </ac:picMkLst>
        </pc:picChg>
        <pc:picChg chg="mod">
          <ac:chgData name="Jan Ketil Skanke" userId="48849fea-7dbf-43cb-907a-5e6ee692e4df" providerId="ADAL" clId="{34CDDA1A-18D4-4753-BF49-A0DB2E31CDA1}" dt="2018-01-29T17:58:15.338" v="34" actId="164"/>
          <ac:picMkLst>
            <pc:docMk/>
            <pc:sldMk cId="2054097648" sldId="312"/>
            <ac:picMk id="109" creationId="{84781B5B-CFC6-4471-AEBE-45D6151AA23C}"/>
          </ac:picMkLst>
        </pc:picChg>
        <pc:cxnChg chg="mod">
          <ac:chgData name="Jan Ketil Skanke" userId="48849fea-7dbf-43cb-907a-5e6ee692e4df" providerId="ADAL" clId="{34CDDA1A-18D4-4753-BF49-A0DB2E31CDA1}" dt="2018-01-29T17:52:30.427" v="6" actId="164"/>
          <ac:cxnSpMkLst>
            <pc:docMk/>
            <pc:sldMk cId="2054097648" sldId="312"/>
            <ac:cxnSpMk id="17" creationId="{A0869C9A-FBC1-417F-81CF-423F1EFF8AB2}"/>
          </ac:cxnSpMkLst>
        </pc:cxnChg>
        <pc:cxnChg chg="mod">
          <ac:chgData name="Jan Ketil Skanke" userId="48849fea-7dbf-43cb-907a-5e6ee692e4df" providerId="ADAL" clId="{34CDDA1A-18D4-4753-BF49-A0DB2E31CDA1}" dt="2018-01-29T17:52:51.184" v="8" actId="164"/>
          <ac:cxnSpMkLst>
            <pc:docMk/>
            <pc:sldMk cId="2054097648" sldId="312"/>
            <ac:cxnSpMk id="22" creationId="{9D8E6F04-F381-421B-8EF6-504202B71D70}"/>
          </ac:cxnSpMkLst>
        </pc:cxnChg>
        <pc:cxnChg chg="mod">
          <ac:chgData name="Jan Ketil Skanke" userId="48849fea-7dbf-43cb-907a-5e6ee692e4df" providerId="ADAL" clId="{34CDDA1A-18D4-4753-BF49-A0DB2E31CDA1}" dt="2018-01-29T17:53:27.993" v="10" actId="164"/>
          <ac:cxnSpMkLst>
            <pc:docMk/>
            <pc:sldMk cId="2054097648" sldId="312"/>
            <ac:cxnSpMk id="30" creationId="{88896BC4-8FE7-4D9C-BC40-4275CFFA1415}"/>
          </ac:cxnSpMkLst>
        </pc:cxnChg>
        <pc:cxnChg chg="mod">
          <ac:chgData name="Jan Ketil Skanke" userId="48849fea-7dbf-43cb-907a-5e6ee692e4df" providerId="ADAL" clId="{34CDDA1A-18D4-4753-BF49-A0DB2E31CDA1}" dt="2018-01-29T17:54:50.971" v="16" actId="164"/>
          <ac:cxnSpMkLst>
            <pc:docMk/>
            <pc:sldMk cId="2054097648" sldId="312"/>
            <ac:cxnSpMk id="39" creationId="{DB32FB08-3D71-4DD9-A300-2C9D17620777}"/>
          </ac:cxnSpMkLst>
        </pc:cxnChg>
        <pc:cxnChg chg="mod">
          <ac:chgData name="Jan Ketil Skanke" userId="48849fea-7dbf-43cb-907a-5e6ee692e4df" providerId="ADAL" clId="{34CDDA1A-18D4-4753-BF49-A0DB2E31CDA1}" dt="2018-01-29T17:57:35.873" v="31" actId="164"/>
          <ac:cxnSpMkLst>
            <pc:docMk/>
            <pc:sldMk cId="2054097648" sldId="312"/>
            <ac:cxnSpMk id="67" creationId="{824EC936-B00D-48F6-AA15-38F11098C01E}"/>
          </ac:cxnSpMkLst>
        </pc:cxnChg>
        <pc:cxnChg chg="mod">
          <ac:chgData name="Jan Ketil Skanke" userId="48849fea-7dbf-43cb-907a-5e6ee692e4df" providerId="ADAL" clId="{34CDDA1A-18D4-4753-BF49-A0DB2E31CDA1}" dt="2018-01-29T17:58:15.338" v="34" actId="164"/>
          <ac:cxnSpMkLst>
            <pc:docMk/>
            <pc:sldMk cId="2054097648" sldId="312"/>
            <ac:cxnSpMk id="69" creationId="{37C2B5C3-1492-4684-A53C-744B8A4FAE9C}"/>
          </ac:cxnSpMkLst>
        </pc:cxnChg>
        <pc:cxnChg chg="mod">
          <ac:chgData name="Jan Ketil Skanke" userId="48849fea-7dbf-43cb-907a-5e6ee692e4df" providerId="ADAL" clId="{34CDDA1A-18D4-4753-BF49-A0DB2E31CDA1}" dt="2018-01-29T17:58:44.799" v="37" actId="164"/>
          <ac:cxnSpMkLst>
            <pc:docMk/>
            <pc:sldMk cId="2054097648" sldId="312"/>
            <ac:cxnSpMk id="74" creationId="{64A37F59-672E-45F3-832C-EB91635C74B2}"/>
          </ac:cxnSpMkLst>
        </pc:cxnChg>
      </pc:sldChg>
      <pc:sldChg chg="modSp add modTransition">
        <pc:chgData name="Jan Ketil Skanke" userId="48849fea-7dbf-43cb-907a-5e6ee692e4df" providerId="ADAL" clId="{34CDDA1A-18D4-4753-BF49-A0DB2E31CDA1}" dt="2018-01-29T18:58:06.295" v="833" actId="113"/>
        <pc:sldMkLst>
          <pc:docMk/>
          <pc:sldMk cId="1689956785" sldId="313"/>
        </pc:sldMkLst>
        <pc:spChg chg="mod">
          <ac:chgData name="Jan Ketil Skanke" userId="48849fea-7dbf-43cb-907a-5e6ee692e4df" providerId="ADAL" clId="{34CDDA1A-18D4-4753-BF49-A0DB2E31CDA1}" dt="2018-01-29T18:15:22.773" v="332" actId="20577"/>
          <ac:spMkLst>
            <pc:docMk/>
            <pc:sldMk cId="1689956785" sldId="313"/>
            <ac:spMk id="72" creationId="{F85D67F2-996F-4806-8943-816B0FB6298A}"/>
          </ac:spMkLst>
        </pc:spChg>
      </pc:sldChg>
      <pc:sldChg chg="addSp modSp add modAnim">
        <pc:chgData name="Jan Ketil Skanke" userId="48849fea-7dbf-43cb-907a-5e6ee692e4df" providerId="ADAL" clId="{34CDDA1A-18D4-4753-BF49-A0DB2E31CDA1}" dt="2018-02-01T08:34:47.436" v="2456"/>
        <pc:sldMkLst>
          <pc:docMk/>
          <pc:sldMk cId="21473738" sldId="317"/>
        </pc:sldMkLst>
        <pc:spChg chg="add mod">
          <ac:chgData name="Jan Ketil Skanke" userId="48849fea-7dbf-43cb-907a-5e6ee692e4df" providerId="ADAL" clId="{34CDDA1A-18D4-4753-BF49-A0DB2E31CDA1}" dt="2018-01-29T18:23:58.709" v="555" actId="164"/>
          <ac:spMkLst>
            <pc:docMk/>
            <pc:sldMk cId="21473738" sldId="317"/>
            <ac:spMk id="2" creationId="{54F804E1-CC0E-4D06-BB45-554165C017E9}"/>
          </ac:spMkLst>
        </pc:spChg>
        <pc:spChg chg="add mod">
          <ac:chgData name="Jan Ketil Skanke" userId="48849fea-7dbf-43cb-907a-5e6ee692e4df" providerId="ADAL" clId="{34CDDA1A-18D4-4753-BF49-A0DB2E31CDA1}" dt="2018-01-29T18:23:58.709" v="555" actId="164"/>
          <ac:spMkLst>
            <pc:docMk/>
            <pc:sldMk cId="21473738" sldId="317"/>
            <ac:spMk id="3" creationId="{70585210-4099-4444-B19D-F33C3A416A62}"/>
          </ac:spMkLst>
        </pc:spChg>
        <pc:spChg chg="add mod">
          <ac:chgData name="Jan Ketil Skanke" userId="48849fea-7dbf-43cb-907a-5e6ee692e4df" providerId="ADAL" clId="{34CDDA1A-18D4-4753-BF49-A0DB2E31CDA1}" dt="2018-01-29T18:23:58.709" v="555" actId="164"/>
          <ac:spMkLst>
            <pc:docMk/>
            <pc:sldMk cId="21473738" sldId="317"/>
            <ac:spMk id="4" creationId="{879979ED-2639-4CDA-B354-CF753AA3916C}"/>
          </ac:spMkLst>
        </pc:spChg>
        <pc:spChg chg="add mod">
          <ac:chgData name="Jan Ketil Skanke" userId="48849fea-7dbf-43cb-907a-5e6ee692e4df" providerId="ADAL" clId="{34CDDA1A-18D4-4753-BF49-A0DB2E31CDA1}" dt="2018-01-29T18:20:22.621" v="471" actId="164"/>
          <ac:spMkLst>
            <pc:docMk/>
            <pc:sldMk cId="21473738" sldId="317"/>
            <ac:spMk id="5" creationId="{13F5AB3D-02F7-4EB5-838B-EECCDFE627D1}"/>
          </ac:spMkLst>
        </pc:spChg>
        <pc:spChg chg="add mod">
          <ac:chgData name="Jan Ketil Skanke" userId="48849fea-7dbf-43cb-907a-5e6ee692e4df" providerId="ADAL" clId="{34CDDA1A-18D4-4753-BF49-A0DB2E31CDA1}" dt="2018-01-29T18:23:37.730" v="553" actId="20577"/>
          <ac:spMkLst>
            <pc:docMk/>
            <pc:sldMk cId="21473738" sldId="317"/>
            <ac:spMk id="35" creationId="{1E189776-527C-4922-8991-93DB500D78B5}"/>
          </ac:spMkLst>
        </pc:spChg>
        <pc:grpChg chg="add mod">
          <ac:chgData name="Jan Ketil Skanke" userId="48849fea-7dbf-43cb-907a-5e6ee692e4df" providerId="ADAL" clId="{34CDDA1A-18D4-4753-BF49-A0DB2E31CDA1}" dt="2018-01-29T18:24:05.805" v="556" actId="164"/>
          <ac:grpSpMkLst>
            <pc:docMk/>
            <pc:sldMk cId="21473738" sldId="317"/>
            <ac:grpSpMk id="6" creationId="{855A6A10-135B-464F-845C-6614F91BFE1E}"/>
          </ac:grpSpMkLst>
        </pc:grpChg>
        <pc:grpChg chg="mod">
          <ac:chgData name="Jan Ketil Skanke" userId="48849fea-7dbf-43cb-907a-5e6ee692e4df" providerId="ADAL" clId="{34CDDA1A-18D4-4753-BF49-A0DB2E31CDA1}" dt="2018-01-29T18:22:10.839" v="494" actId="12789"/>
          <ac:grpSpMkLst>
            <pc:docMk/>
            <pc:sldMk cId="21473738" sldId="317"/>
            <ac:grpSpMk id="8" creationId="{08C882CF-5BE6-416D-AAF1-848D1C3AA4C9}"/>
          </ac:grpSpMkLst>
        </pc:grpChg>
        <pc:grpChg chg="add mod">
          <ac:chgData name="Jan Ketil Skanke" userId="48849fea-7dbf-43cb-907a-5e6ee692e4df" providerId="ADAL" clId="{34CDDA1A-18D4-4753-BF49-A0DB2E31CDA1}" dt="2018-01-29T18:24:05.805" v="556" actId="164"/>
          <ac:grpSpMkLst>
            <pc:docMk/>
            <pc:sldMk cId="21473738" sldId="317"/>
            <ac:grpSpMk id="11" creationId="{9238E2F3-33D1-4853-AE6D-E583AAE0ABC9}"/>
          </ac:grpSpMkLst>
        </pc:grpChg>
        <pc:grpChg chg="mod">
          <ac:chgData name="Jan Ketil Skanke" userId="48849fea-7dbf-43cb-907a-5e6ee692e4df" providerId="ADAL" clId="{34CDDA1A-18D4-4753-BF49-A0DB2E31CDA1}" dt="2018-01-29T18:21:49.688" v="491" actId="408"/>
          <ac:grpSpMkLst>
            <pc:docMk/>
            <pc:sldMk cId="21473738" sldId="317"/>
            <ac:grpSpMk id="13" creationId="{AB7A8B1F-A69D-4F8A-AC3C-6784400751FC}"/>
          </ac:grpSpMkLst>
        </pc:grpChg>
        <pc:grpChg chg="add mod">
          <ac:chgData name="Jan Ketil Skanke" userId="48849fea-7dbf-43cb-907a-5e6ee692e4df" providerId="ADAL" clId="{34CDDA1A-18D4-4753-BF49-A0DB2E31CDA1}" dt="2018-01-29T18:24:05.805" v="556" actId="164"/>
          <ac:grpSpMkLst>
            <pc:docMk/>
            <pc:sldMk cId="21473738" sldId="317"/>
            <ac:grpSpMk id="16" creationId="{98B28EBA-46C7-4357-8447-04E275060307}"/>
          </ac:grpSpMkLst>
        </pc:grpChg>
        <pc:grpChg chg="mod">
          <ac:chgData name="Jan Ketil Skanke" userId="48849fea-7dbf-43cb-907a-5e6ee692e4df" providerId="ADAL" clId="{34CDDA1A-18D4-4753-BF49-A0DB2E31CDA1}" dt="2018-01-29T18:21:49.688" v="491" actId="408"/>
          <ac:grpSpMkLst>
            <pc:docMk/>
            <pc:sldMk cId="21473738" sldId="317"/>
            <ac:grpSpMk id="18" creationId="{03C52D13-416E-4CE5-A71F-65274486435D}"/>
          </ac:grpSpMkLst>
        </pc:grpChg>
        <pc:grpChg chg="add mod">
          <ac:chgData name="Jan Ketil Skanke" userId="48849fea-7dbf-43cb-907a-5e6ee692e4df" providerId="ADAL" clId="{34CDDA1A-18D4-4753-BF49-A0DB2E31CDA1}" dt="2018-01-29T18:21:58.087" v="493" actId="465"/>
          <ac:grpSpMkLst>
            <pc:docMk/>
            <pc:sldMk cId="21473738" sldId="317"/>
            <ac:grpSpMk id="21" creationId="{2AA23609-F414-468F-8390-5BDBF93419EE}"/>
          </ac:grpSpMkLst>
        </pc:grpChg>
        <pc:grpChg chg="add mod">
          <ac:chgData name="Jan Ketil Skanke" userId="48849fea-7dbf-43cb-907a-5e6ee692e4df" providerId="ADAL" clId="{34CDDA1A-18D4-4753-BF49-A0DB2E31CDA1}" dt="2018-01-29T18:24:10.230" v="557" actId="164"/>
          <ac:grpSpMkLst>
            <pc:docMk/>
            <pc:sldMk cId="21473738" sldId="317"/>
            <ac:grpSpMk id="24" creationId="{16D63196-364D-477E-A8A5-44014F7A5A6A}"/>
          </ac:grpSpMkLst>
        </pc:grpChg>
        <pc:grpChg chg="add mod">
          <ac:chgData name="Jan Ketil Skanke" userId="48849fea-7dbf-43cb-907a-5e6ee692e4df" providerId="ADAL" clId="{34CDDA1A-18D4-4753-BF49-A0DB2E31CDA1}" dt="2018-01-29T18:24:10.230" v="557" actId="164"/>
          <ac:grpSpMkLst>
            <pc:docMk/>
            <pc:sldMk cId="21473738" sldId="317"/>
            <ac:grpSpMk id="29" creationId="{30D08E73-A870-4A24-BDC8-54C1DD1B9FA6}"/>
          </ac:grpSpMkLst>
        </pc:grpChg>
        <pc:grpChg chg="add mod">
          <ac:chgData name="Jan Ketil Skanke" userId="48849fea-7dbf-43cb-907a-5e6ee692e4df" providerId="ADAL" clId="{34CDDA1A-18D4-4753-BF49-A0DB2E31CDA1}" dt="2018-01-29T18:24:05.805" v="556" actId="164"/>
          <ac:grpSpMkLst>
            <pc:docMk/>
            <pc:sldMk cId="21473738" sldId="317"/>
            <ac:grpSpMk id="34" creationId="{A2A2A3D8-4A3F-4DA3-B42E-0D4F35A333DE}"/>
          </ac:grpSpMkLst>
        </pc:grpChg>
        <pc:grpChg chg="add mod">
          <ac:chgData name="Jan Ketil Skanke" userId="48849fea-7dbf-43cb-907a-5e6ee692e4df" providerId="ADAL" clId="{34CDDA1A-18D4-4753-BF49-A0DB2E31CDA1}" dt="2018-01-29T18:23:58.709" v="555" actId="164"/>
          <ac:grpSpMkLst>
            <pc:docMk/>
            <pc:sldMk cId="21473738" sldId="317"/>
            <ac:grpSpMk id="36" creationId="{1F5D3D0D-24CE-4069-B798-40EEEF7D9B0D}"/>
          </ac:grpSpMkLst>
        </pc:grpChg>
        <pc:grpChg chg="add mod">
          <ac:chgData name="Jan Ketil Skanke" userId="48849fea-7dbf-43cb-907a-5e6ee692e4df" providerId="ADAL" clId="{34CDDA1A-18D4-4753-BF49-A0DB2E31CDA1}" dt="2018-01-29T18:24:05.805" v="556" actId="164"/>
          <ac:grpSpMkLst>
            <pc:docMk/>
            <pc:sldMk cId="21473738" sldId="317"/>
            <ac:grpSpMk id="37" creationId="{DADEAF92-BD1F-431D-9039-04DE32E6CF5B}"/>
          </ac:grpSpMkLst>
        </pc:grpChg>
        <pc:grpChg chg="add mod">
          <ac:chgData name="Jan Ketil Skanke" userId="48849fea-7dbf-43cb-907a-5e6ee692e4df" providerId="ADAL" clId="{34CDDA1A-18D4-4753-BF49-A0DB2E31CDA1}" dt="2018-01-29T18:24:10.230" v="557" actId="164"/>
          <ac:grpSpMkLst>
            <pc:docMk/>
            <pc:sldMk cId="21473738" sldId="317"/>
            <ac:grpSpMk id="38" creationId="{70DD1D66-531A-4342-BC56-A35D2096BC8F}"/>
          </ac:grpSpMkLst>
        </pc:grpChg>
        <pc:picChg chg="add mod">
          <ac:chgData name="Jan Ketil Skanke" userId="48849fea-7dbf-43cb-907a-5e6ee692e4df" providerId="ADAL" clId="{34CDDA1A-18D4-4753-BF49-A0DB2E31CDA1}" dt="2018-02-01T08:28:41.230" v="2449" actId="1076"/>
          <ac:picMkLst>
            <pc:docMk/>
            <pc:sldMk cId="21473738" sldId="317"/>
            <ac:picMk id="40" creationId="{D2DC2DCA-CA44-463C-B46A-AC96C391EA77}"/>
          </ac:picMkLst>
        </pc:picChg>
      </pc:sldChg>
      <pc:sldChg chg="addSp modSp add">
        <pc:chgData name="Jan Ketil Skanke" userId="48849fea-7dbf-43cb-907a-5e6ee692e4df" providerId="ADAL" clId="{34CDDA1A-18D4-4753-BF49-A0DB2E31CDA1}" dt="2018-01-29T18:56:48.316" v="813" actId="1076"/>
        <pc:sldMkLst>
          <pc:docMk/>
          <pc:sldMk cId="1270775289" sldId="318"/>
        </pc:sldMkLst>
        <pc:spChg chg="mod">
          <ac:chgData name="Jan Ketil Skanke" userId="48849fea-7dbf-43cb-907a-5e6ee692e4df" providerId="ADAL" clId="{34CDDA1A-18D4-4753-BF49-A0DB2E31CDA1}" dt="2018-01-29T18:55:00.685" v="650" actId="6549"/>
          <ac:spMkLst>
            <pc:docMk/>
            <pc:sldMk cId="1270775289" sldId="318"/>
            <ac:spMk id="2" creationId="{73DCCA37-CC06-406A-89F6-43532D62B43A}"/>
          </ac:spMkLst>
        </pc:spChg>
        <pc:spChg chg="mod">
          <ac:chgData name="Jan Ketil Skanke" userId="48849fea-7dbf-43cb-907a-5e6ee692e4df" providerId="ADAL" clId="{34CDDA1A-18D4-4753-BF49-A0DB2E31CDA1}" dt="2018-01-29T18:56:33.120" v="805" actId="20577"/>
          <ac:spMkLst>
            <pc:docMk/>
            <pc:sldMk cId="1270775289" sldId="318"/>
            <ac:spMk id="3" creationId="{7C71E66B-E052-4E6A-BCB4-3D9B675B248D}"/>
          </ac:spMkLst>
        </pc:spChg>
        <pc:spChg chg="add mod">
          <ac:chgData name="Jan Ketil Skanke" userId="48849fea-7dbf-43cb-907a-5e6ee692e4df" providerId="ADAL" clId="{34CDDA1A-18D4-4753-BF49-A0DB2E31CDA1}" dt="2018-01-29T18:56:48.316" v="813" actId="1076"/>
          <ac:spMkLst>
            <pc:docMk/>
            <pc:sldMk cId="1270775289" sldId="318"/>
            <ac:spMk id="4" creationId="{8EA3E9A2-2172-426A-8501-498F5D7DE8ED}"/>
          </ac:spMkLst>
        </pc:spChg>
      </pc:sldChg>
      <pc:sldChg chg="addSp modSp add">
        <pc:chgData name="Jan Ketil Skanke" userId="48849fea-7dbf-43cb-907a-5e6ee692e4df" providerId="ADAL" clId="{34CDDA1A-18D4-4753-BF49-A0DB2E31CDA1}" dt="2018-01-29T18:58:51.784" v="854" actId="20577"/>
        <pc:sldMkLst>
          <pc:docMk/>
          <pc:sldMk cId="2377452729" sldId="319"/>
        </pc:sldMkLst>
        <pc:spChg chg="add mod">
          <ac:chgData name="Jan Ketil Skanke" userId="48849fea-7dbf-43cb-907a-5e6ee692e4df" providerId="ADAL" clId="{34CDDA1A-18D4-4753-BF49-A0DB2E31CDA1}" dt="2018-01-29T18:58:51.784" v="854" actId="20577"/>
          <ac:spMkLst>
            <pc:docMk/>
            <pc:sldMk cId="2377452729" sldId="319"/>
            <ac:spMk id="2" creationId="{2DF745C4-D9D7-4F3C-A974-BC970827C69B}"/>
          </ac:spMkLst>
        </pc:spChg>
      </pc:sldChg>
      <pc:sldChg chg="addSp delSp modSp add ord modTransition">
        <pc:chgData name="Jan Ketil Skanke" userId="48849fea-7dbf-43cb-907a-5e6ee692e4df" providerId="ADAL" clId="{34CDDA1A-18D4-4753-BF49-A0DB2E31CDA1}" dt="2018-01-30T20:07:10.993" v="2301" actId="20577"/>
        <pc:sldMkLst>
          <pc:docMk/>
          <pc:sldMk cId="419068170" sldId="320"/>
        </pc:sldMkLst>
        <pc:spChg chg="del">
          <ac:chgData name="Jan Ketil Skanke" userId="48849fea-7dbf-43cb-907a-5e6ee692e4df" providerId="ADAL" clId="{34CDDA1A-18D4-4753-BF49-A0DB2E31CDA1}" dt="2018-01-29T20:21:06.369" v="987" actId="20577"/>
          <ac:spMkLst>
            <pc:docMk/>
            <pc:sldMk cId="419068170" sldId="320"/>
            <ac:spMk id="2" creationId="{C785F005-0E03-4A88-9726-9C7AD738BB19}"/>
          </ac:spMkLst>
        </pc:spChg>
        <pc:spChg chg="del">
          <ac:chgData name="Jan Ketil Skanke" userId="48849fea-7dbf-43cb-907a-5e6ee692e4df" providerId="ADAL" clId="{34CDDA1A-18D4-4753-BF49-A0DB2E31CDA1}" dt="2018-01-29T20:21:06.369" v="987" actId="20577"/>
          <ac:spMkLst>
            <pc:docMk/>
            <pc:sldMk cId="419068170" sldId="320"/>
            <ac:spMk id="3" creationId="{D6F766EE-B0FA-4C3B-ADE7-3621A2C11C09}"/>
          </ac:spMkLst>
        </pc:spChg>
        <pc:spChg chg="add mod">
          <ac:chgData name="Jan Ketil Skanke" userId="48849fea-7dbf-43cb-907a-5e6ee692e4df" providerId="ADAL" clId="{34CDDA1A-18D4-4753-BF49-A0DB2E31CDA1}" dt="2018-01-30T20:07:10.993" v="2301" actId="20577"/>
          <ac:spMkLst>
            <pc:docMk/>
            <pc:sldMk cId="419068170" sldId="320"/>
            <ac:spMk id="4" creationId="{E5C5C01F-EB60-418D-B82F-A53C33ECAE5F}"/>
          </ac:spMkLst>
        </pc:spChg>
        <pc:spChg chg="add del mod">
          <ac:chgData name="Jan Ketil Skanke" userId="48849fea-7dbf-43cb-907a-5e6ee692e4df" providerId="ADAL" clId="{34CDDA1A-18D4-4753-BF49-A0DB2E31CDA1}" dt="2018-01-29T21:15:10.495" v="2043" actId="20577"/>
          <ac:spMkLst>
            <pc:docMk/>
            <pc:sldMk cId="419068170" sldId="320"/>
            <ac:spMk id="5" creationId="{F3806E99-013B-417E-A4B8-074FA317DAD6}"/>
          </ac:spMkLst>
        </pc:spChg>
        <pc:spChg chg="add del mod">
          <ac:chgData name="Jan Ketil Skanke" userId="48849fea-7dbf-43cb-907a-5e6ee692e4df" providerId="ADAL" clId="{34CDDA1A-18D4-4753-BF49-A0DB2E31CDA1}" dt="2018-01-29T20:22:54.328" v="1263" actId="20577"/>
          <ac:spMkLst>
            <pc:docMk/>
            <pc:sldMk cId="419068170" sldId="320"/>
            <ac:spMk id="6" creationId="{ACA48547-B584-47F2-9099-46A1222C22A0}"/>
          </ac:spMkLst>
        </pc:spChg>
        <pc:spChg chg="add del">
          <ac:chgData name="Jan Ketil Skanke" userId="48849fea-7dbf-43cb-907a-5e6ee692e4df" providerId="ADAL" clId="{34CDDA1A-18D4-4753-BF49-A0DB2E31CDA1}" dt="2018-01-29T20:24:41.842" v="1286" actId="478"/>
          <ac:spMkLst>
            <pc:docMk/>
            <pc:sldMk cId="419068170" sldId="320"/>
            <ac:spMk id="7" creationId="{A2BAB100-D162-40A9-BD1C-B9651D35F0AF}"/>
          </ac:spMkLst>
        </pc:spChg>
        <pc:spChg chg="add del mod">
          <ac:chgData name="Jan Ketil Skanke" userId="48849fea-7dbf-43cb-907a-5e6ee692e4df" providerId="ADAL" clId="{34CDDA1A-18D4-4753-BF49-A0DB2E31CDA1}" dt="2018-01-29T20:23:04.289" v="1266" actId="478"/>
          <ac:spMkLst>
            <pc:docMk/>
            <pc:sldMk cId="419068170" sldId="320"/>
            <ac:spMk id="9" creationId="{DBE94DE6-BBB3-46F1-B330-6C89613B7928}"/>
          </ac:spMkLst>
        </pc:spChg>
        <pc:spChg chg="add mod ord">
          <ac:chgData name="Jan Ketil Skanke" userId="48849fea-7dbf-43cb-907a-5e6ee692e4df" providerId="ADAL" clId="{34CDDA1A-18D4-4753-BF49-A0DB2E31CDA1}" dt="2018-01-29T20:24:35.077" v="1285" actId="14100"/>
          <ac:spMkLst>
            <pc:docMk/>
            <pc:sldMk cId="419068170" sldId="320"/>
            <ac:spMk id="10" creationId="{6FF3915C-32D5-4513-A2CC-ED4C6E1D18D8}"/>
          </ac:spMkLst>
        </pc:spChg>
        <pc:spChg chg="add mod">
          <ac:chgData name="Jan Ketil Skanke" userId="48849fea-7dbf-43cb-907a-5e6ee692e4df" providerId="ADAL" clId="{34CDDA1A-18D4-4753-BF49-A0DB2E31CDA1}" dt="2018-01-29T20:25:36.845" v="1341" actId="1076"/>
          <ac:spMkLst>
            <pc:docMk/>
            <pc:sldMk cId="419068170" sldId="320"/>
            <ac:spMk id="11" creationId="{76B4792F-EA82-4143-9BEF-C0F4D5C30019}"/>
          </ac:spMkLst>
        </pc:spChg>
      </pc:sldChg>
      <pc:sldChg chg="modSp add">
        <pc:chgData name="Jan Ketil Skanke" userId="48849fea-7dbf-43cb-907a-5e6ee692e4df" providerId="ADAL" clId="{34CDDA1A-18D4-4753-BF49-A0DB2E31CDA1}" dt="2018-01-29T20:33:27.496" v="1412" actId="20577"/>
        <pc:sldMkLst>
          <pc:docMk/>
          <pc:sldMk cId="4101436529" sldId="321"/>
        </pc:sldMkLst>
        <pc:spChg chg="mod">
          <ac:chgData name="Jan Ketil Skanke" userId="48849fea-7dbf-43cb-907a-5e6ee692e4df" providerId="ADAL" clId="{34CDDA1A-18D4-4753-BF49-A0DB2E31CDA1}" dt="2018-01-29T20:33:27.496" v="1412" actId="20577"/>
          <ac:spMkLst>
            <pc:docMk/>
            <pc:sldMk cId="4101436529" sldId="321"/>
            <ac:spMk id="2" creationId="{00000000-0000-0000-0000-000000000000}"/>
          </ac:spMkLst>
        </pc:spChg>
      </pc:sldChg>
      <pc:sldChg chg="addSp delSp modSp add ord">
        <pc:chgData name="Jan Ketil Skanke" userId="48849fea-7dbf-43cb-907a-5e6ee692e4df" providerId="ADAL" clId="{34CDDA1A-18D4-4753-BF49-A0DB2E31CDA1}" dt="2018-01-30T20:07:19.606" v="2306" actId="20577"/>
        <pc:sldMkLst>
          <pc:docMk/>
          <pc:sldMk cId="3371115013" sldId="322"/>
        </pc:sldMkLst>
        <pc:spChg chg="mod">
          <ac:chgData name="Jan Ketil Skanke" userId="48849fea-7dbf-43cb-907a-5e6ee692e4df" providerId="ADAL" clId="{34CDDA1A-18D4-4753-BF49-A0DB2E31CDA1}" dt="2018-01-30T20:07:19.606" v="2306" actId="20577"/>
          <ac:spMkLst>
            <pc:docMk/>
            <pc:sldMk cId="3371115013" sldId="322"/>
            <ac:spMk id="4" creationId="{E5C5C01F-EB60-418D-B82F-A53C33ECAE5F}"/>
          </ac:spMkLst>
        </pc:spChg>
        <pc:spChg chg="mod">
          <ac:chgData name="Jan Ketil Skanke" userId="48849fea-7dbf-43cb-907a-5e6ee692e4df" providerId="ADAL" clId="{34CDDA1A-18D4-4753-BF49-A0DB2E31CDA1}" dt="2018-01-30T20:07:01.801" v="2298" actId="20577"/>
          <ac:spMkLst>
            <pc:docMk/>
            <pc:sldMk cId="3371115013" sldId="322"/>
            <ac:spMk id="5" creationId="{F3806E99-013B-417E-A4B8-074FA317DAD6}"/>
          </ac:spMkLst>
        </pc:spChg>
        <pc:spChg chg="add del">
          <ac:chgData name="Jan Ketil Skanke" userId="48849fea-7dbf-43cb-907a-5e6ee692e4df" providerId="ADAL" clId="{34CDDA1A-18D4-4753-BF49-A0DB2E31CDA1}" dt="2018-01-29T20:50:48.421" v="1527" actId="478"/>
          <ac:spMkLst>
            <pc:docMk/>
            <pc:sldMk cId="3371115013" sldId="322"/>
            <ac:spMk id="10" creationId="{6FF3915C-32D5-4513-A2CC-ED4C6E1D18D8}"/>
          </ac:spMkLst>
        </pc:spChg>
      </pc:sldChg>
      <pc:sldChg chg="addSp delSp modSp add modTransition">
        <pc:chgData name="Jan Ketil Skanke" userId="48849fea-7dbf-43cb-907a-5e6ee692e4df" providerId="ADAL" clId="{34CDDA1A-18D4-4753-BF49-A0DB2E31CDA1}" dt="2018-01-29T20:55:12.363" v="1684" actId="20577"/>
        <pc:sldMkLst>
          <pc:docMk/>
          <pc:sldMk cId="1516120140" sldId="323"/>
        </pc:sldMkLst>
        <pc:spChg chg="del">
          <ac:chgData name="Jan Ketil Skanke" userId="48849fea-7dbf-43cb-907a-5e6ee692e4df" providerId="ADAL" clId="{34CDDA1A-18D4-4753-BF49-A0DB2E31CDA1}" dt="2018-01-29T20:54:28.941" v="1540" actId="20577"/>
          <ac:spMkLst>
            <pc:docMk/>
            <pc:sldMk cId="1516120140" sldId="323"/>
            <ac:spMk id="2" creationId="{AE270798-10DF-4951-8A98-E9EEAE674AD2}"/>
          </ac:spMkLst>
        </pc:spChg>
        <pc:spChg chg="del">
          <ac:chgData name="Jan Ketil Skanke" userId="48849fea-7dbf-43cb-907a-5e6ee692e4df" providerId="ADAL" clId="{34CDDA1A-18D4-4753-BF49-A0DB2E31CDA1}" dt="2018-01-29T20:54:28.941" v="1540" actId="20577"/>
          <ac:spMkLst>
            <pc:docMk/>
            <pc:sldMk cId="1516120140" sldId="323"/>
            <ac:spMk id="3" creationId="{7EDA8446-439E-455D-8F12-50B6507D11BB}"/>
          </ac:spMkLst>
        </pc:spChg>
        <pc:spChg chg="add mod">
          <ac:chgData name="Jan Ketil Skanke" userId="48849fea-7dbf-43cb-907a-5e6ee692e4df" providerId="ADAL" clId="{34CDDA1A-18D4-4753-BF49-A0DB2E31CDA1}" dt="2018-01-29T20:54:48.540" v="1596" actId="20577"/>
          <ac:spMkLst>
            <pc:docMk/>
            <pc:sldMk cId="1516120140" sldId="323"/>
            <ac:spMk id="4" creationId="{499E078F-8D26-4748-B6FB-DED9A4192107}"/>
          </ac:spMkLst>
        </pc:spChg>
        <pc:spChg chg="add mod">
          <ac:chgData name="Jan Ketil Skanke" userId="48849fea-7dbf-43cb-907a-5e6ee692e4df" providerId="ADAL" clId="{34CDDA1A-18D4-4753-BF49-A0DB2E31CDA1}" dt="2018-01-29T20:55:12.363" v="1684" actId="20577"/>
          <ac:spMkLst>
            <pc:docMk/>
            <pc:sldMk cId="1516120140" sldId="323"/>
            <ac:spMk id="5" creationId="{1EFE359F-9045-4478-8F0D-1F7EAB63A75F}"/>
          </ac:spMkLst>
        </pc:spChg>
      </pc:sldChg>
      <pc:sldChg chg="addSp modSp add modTransition modAnim">
        <pc:chgData name="Jan Ketil Skanke" userId="48849fea-7dbf-43cb-907a-5e6ee692e4df" providerId="ADAL" clId="{34CDDA1A-18D4-4753-BF49-A0DB2E31CDA1}" dt="2018-01-30T19:57:17.275" v="2131"/>
        <pc:sldMkLst>
          <pc:docMk/>
          <pc:sldMk cId="3739535106" sldId="324"/>
        </pc:sldMkLst>
        <pc:picChg chg="add mod">
          <ac:chgData name="Jan Ketil Skanke" userId="48849fea-7dbf-43cb-907a-5e6ee692e4df" providerId="ADAL" clId="{34CDDA1A-18D4-4753-BF49-A0DB2E31CDA1}" dt="2018-01-30T19:56:54.699" v="2128" actId="1076"/>
          <ac:picMkLst>
            <pc:docMk/>
            <pc:sldMk cId="3739535106" sldId="324"/>
            <ac:picMk id="2" creationId="{F0185A31-56E8-45C9-99D3-39E07366B03A}"/>
          </ac:picMkLst>
        </pc:picChg>
      </pc:sldChg>
      <pc:sldChg chg="addSp modSp add modAnim">
        <pc:chgData name="Jan Ketil Skanke" userId="48849fea-7dbf-43cb-907a-5e6ee692e4df" providerId="ADAL" clId="{34CDDA1A-18D4-4753-BF49-A0DB2E31CDA1}" dt="2018-01-30T20:04:59.041" v="2190"/>
        <pc:sldMkLst>
          <pc:docMk/>
          <pc:sldMk cId="270981964" sldId="325"/>
        </pc:sldMkLst>
        <pc:picChg chg="add mod">
          <ac:chgData name="Jan Ketil Skanke" userId="48849fea-7dbf-43cb-907a-5e6ee692e4df" providerId="ADAL" clId="{34CDDA1A-18D4-4753-BF49-A0DB2E31CDA1}" dt="2018-01-30T20:00:02.500" v="2175" actId="1076"/>
          <ac:picMkLst>
            <pc:docMk/>
            <pc:sldMk cId="270981964" sldId="325"/>
            <ac:picMk id="3" creationId="{7FB0C3F0-10D6-4EB3-B012-F356879205F7}"/>
          </ac:picMkLst>
        </pc:picChg>
      </pc:sldChg>
      <pc:sldChg chg="addSp modSp add modTransition modAnim">
        <pc:chgData name="Jan Ketil Skanke" userId="48849fea-7dbf-43cb-907a-5e6ee692e4df" providerId="ADAL" clId="{34CDDA1A-18D4-4753-BF49-A0DB2E31CDA1}" dt="2018-01-30T20:04:46.139" v="2187"/>
        <pc:sldMkLst>
          <pc:docMk/>
          <pc:sldMk cId="739856407" sldId="326"/>
        </pc:sldMkLst>
        <pc:picChg chg="add mod">
          <ac:chgData name="Jan Ketil Skanke" userId="48849fea-7dbf-43cb-907a-5e6ee692e4df" providerId="ADAL" clId="{34CDDA1A-18D4-4753-BF49-A0DB2E31CDA1}" dt="2018-01-30T20:01:16.718" v="2181" actId="14100"/>
          <ac:picMkLst>
            <pc:docMk/>
            <pc:sldMk cId="739856407" sldId="326"/>
            <ac:picMk id="3" creationId="{895C7378-5F4F-47F4-BF77-F6587CBD6CF2}"/>
          </ac:picMkLst>
        </pc:picChg>
      </pc:sldChg>
      <pc:sldChg chg="modSp add modTransition">
        <pc:chgData name="Jan Ketil Skanke" userId="48849fea-7dbf-43cb-907a-5e6ee692e4df" providerId="ADAL" clId="{34CDDA1A-18D4-4753-BF49-A0DB2E31CDA1}" dt="2018-01-30T20:21:12.913" v="2442"/>
        <pc:sldMkLst>
          <pc:docMk/>
          <pc:sldMk cId="1660360017" sldId="327"/>
        </pc:sldMkLst>
        <pc:spChg chg="mod">
          <ac:chgData name="Jan Ketil Skanke" userId="48849fea-7dbf-43cb-907a-5e6ee692e4df" providerId="ADAL" clId="{34CDDA1A-18D4-4753-BF49-A0DB2E31CDA1}" dt="2018-01-30T20:06:43.224" v="2290" actId="20577"/>
          <ac:spMkLst>
            <pc:docMk/>
            <pc:sldMk cId="1660360017" sldId="327"/>
            <ac:spMk id="2" creationId="{481B0D5B-F8CA-46AE-9408-DB22CCE7DC7F}"/>
          </ac:spMkLst>
        </pc:spChg>
      </pc:sldChg>
      <pc:sldChg chg="modSp add ord">
        <pc:chgData name="Jan Ketil Skanke" userId="48849fea-7dbf-43cb-907a-5e6ee692e4df" providerId="ADAL" clId="{34CDDA1A-18D4-4753-BF49-A0DB2E31CDA1}" dt="2018-01-30T20:06:24.776" v="2240" actId="20577"/>
        <pc:sldMkLst>
          <pc:docMk/>
          <pc:sldMk cId="2307422524" sldId="328"/>
        </pc:sldMkLst>
        <pc:spChg chg="mod">
          <ac:chgData name="Jan Ketil Skanke" userId="48849fea-7dbf-43cb-907a-5e6ee692e4df" providerId="ADAL" clId="{34CDDA1A-18D4-4753-BF49-A0DB2E31CDA1}" dt="2018-01-30T20:06:24.776" v="2240" actId="20577"/>
          <ac:spMkLst>
            <pc:docMk/>
            <pc:sldMk cId="2307422524" sldId="328"/>
            <ac:spMk id="3" creationId="{00000000-0000-0000-0000-000000000000}"/>
          </ac:spMkLst>
        </pc:spChg>
      </pc:sldChg>
      <pc:sldChg chg="addSp delSp modSp add">
        <pc:chgData name="Jan Ketil Skanke" userId="48849fea-7dbf-43cb-907a-5e6ee692e4df" providerId="ADAL" clId="{34CDDA1A-18D4-4753-BF49-A0DB2E31CDA1}" dt="2018-01-30T20:15:46.551" v="2381" actId="1076"/>
        <pc:sldMkLst>
          <pc:docMk/>
          <pc:sldMk cId="2117045038" sldId="329"/>
        </pc:sldMkLst>
        <pc:spChg chg="del">
          <ac:chgData name="Jan Ketil Skanke" userId="48849fea-7dbf-43cb-907a-5e6ee692e4df" providerId="ADAL" clId="{34CDDA1A-18D4-4753-BF49-A0DB2E31CDA1}" dt="2018-01-30T20:13:06.353" v="2371" actId="478"/>
          <ac:spMkLst>
            <pc:docMk/>
            <pc:sldMk cId="2117045038" sldId="329"/>
            <ac:spMk id="2" creationId="{7718808A-0512-4377-8C50-1BBA37677088}"/>
          </ac:spMkLst>
        </pc:spChg>
        <pc:spChg chg="del">
          <ac:chgData name="Jan Ketil Skanke" userId="48849fea-7dbf-43cb-907a-5e6ee692e4df" providerId="ADAL" clId="{34CDDA1A-18D4-4753-BF49-A0DB2E31CDA1}" dt="2018-01-30T20:13:07.514" v="2372" actId="478"/>
          <ac:spMkLst>
            <pc:docMk/>
            <pc:sldMk cId="2117045038" sldId="329"/>
            <ac:spMk id="3" creationId="{EAA6A1D3-EF3C-4310-99B5-73B3696C60C6}"/>
          </ac:spMkLst>
        </pc:spChg>
        <pc:picChg chg="add mod">
          <ac:chgData name="Jan Ketil Skanke" userId="48849fea-7dbf-43cb-907a-5e6ee692e4df" providerId="ADAL" clId="{34CDDA1A-18D4-4753-BF49-A0DB2E31CDA1}" dt="2018-01-30T20:15:46.551" v="2381" actId="1076"/>
          <ac:picMkLst>
            <pc:docMk/>
            <pc:sldMk cId="2117045038" sldId="329"/>
            <ac:picMk id="4" creationId="{52AA0169-A2B2-4715-9A39-9CC98F6019B6}"/>
          </ac:picMkLst>
        </pc:picChg>
      </pc:sldChg>
      <pc:sldChg chg="addSp delSp modSp add modTransition">
        <pc:chgData name="Jan Ketil Skanke" userId="48849fea-7dbf-43cb-907a-5e6ee692e4df" providerId="ADAL" clId="{34CDDA1A-18D4-4753-BF49-A0DB2E31CDA1}" dt="2018-01-30T20:20:20.944" v="2429"/>
        <pc:sldMkLst>
          <pc:docMk/>
          <pc:sldMk cId="3950475569" sldId="330"/>
        </pc:sldMkLst>
        <pc:spChg chg="del">
          <ac:chgData name="Jan Ketil Skanke" userId="48849fea-7dbf-43cb-907a-5e6ee692e4df" providerId="ADAL" clId="{34CDDA1A-18D4-4753-BF49-A0DB2E31CDA1}" dt="2018-01-30T20:15:53.456" v="2383" actId="478"/>
          <ac:spMkLst>
            <pc:docMk/>
            <pc:sldMk cId="3950475569" sldId="330"/>
            <ac:spMk id="2" creationId="{6EDFBED8-B510-48CF-BCDC-AAFE74A5E20E}"/>
          </ac:spMkLst>
        </pc:spChg>
        <pc:spChg chg="del">
          <ac:chgData name="Jan Ketil Skanke" userId="48849fea-7dbf-43cb-907a-5e6ee692e4df" providerId="ADAL" clId="{34CDDA1A-18D4-4753-BF49-A0DB2E31CDA1}" dt="2018-01-30T20:15:56.332" v="2384" actId="478"/>
          <ac:spMkLst>
            <pc:docMk/>
            <pc:sldMk cId="3950475569" sldId="330"/>
            <ac:spMk id="3" creationId="{56473C1B-3CE4-4560-870A-787B6EBB77A3}"/>
          </ac:spMkLst>
        </pc:spChg>
        <pc:picChg chg="add mod">
          <ac:chgData name="Jan Ketil Skanke" userId="48849fea-7dbf-43cb-907a-5e6ee692e4df" providerId="ADAL" clId="{34CDDA1A-18D4-4753-BF49-A0DB2E31CDA1}" dt="2018-01-30T20:16:46.223" v="2389" actId="14100"/>
          <ac:picMkLst>
            <pc:docMk/>
            <pc:sldMk cId="3950475569" sldId="330"/>
            <ac:picMk id="4" creationId="{BB9BC61C-D723-47B6-B663-A0B3D24B4D6B}"/>
          </ac:picMkLst>
        </pc:picChg>
      </pc:sldChg>
      <pc:sldChg chg="modSp add del modTransition">
        <pc:chgData name="Jan Ketil Skanke" userId="48849fea-7dbf-43cb-907a-5e6ee692e4df" providerId="ADAL" clId="{34CDDA1A-18D4-4753-BF49-A0DB2E31CDA1}" dt="2018-01-30T20:20:28.806" v="2433"/>
        <pc:sldMkLst>
          <pc:docMk/>
          <pc:sldMk cId="3546134" sldId="331"/>
        </pc:sldMkLst>
        <pc:picChg chg="mod modCrop">
          <ac:chgData name="Jan Ketil Skanke" userId="48849fea-7dbf-43cb-907a-5e6ee692e4df" providerId="ADAL" clId="{34CDDA1A-18D4-4753-BF49-A0DB2E31CDA1}" dt="2018-01-30T20:17:31.009" v="2399" actId="732"/>
          <ac:picMkLst>
            <pc:docMk/>
            <pc:sldMk cId="3546134" sldId="331"/>
            <ac:picMk id="4" creationId="{BB9BC61C-D723-47B6-B663-A0B3D24B4D6B}"/>
          </ac:picMkLst>
        </pc:picChg>
      </pc:sldChg>
      <pc:sldChg chg="modSp add modTransition">
        <pc:chgData name="Jan Ketil Skanke" userId="48849fea-7dbf-43cb-907a-5e6ee692e4df" providerId="ADAL" clId="{34CDDA1A-18D4-4753-BF49-A0DB2E31CDA1}" dt="2018-01-30T20:20:32.708" v="2437"/>
        <pc:sldMkLst>
          <pc:docMk/>
          <pc:sldMk cId="659681960" sldId="332"/>
        </pc:sldMkLst>
        <pc:picChg chg="mod modCrop">
          <ac:chgData name="Jan Ketil Skanke" userId="48849fea-7dbf-43cb-907a-5e6ee692e4df" providerId="ADAL" clId="{34CDDA1A-18D4-4753-BF49-A0DB2E31CDA1}" dt="2018-01-30T20:18:53.331" v="2414" actId="732"/>
          <ac:picMkLst>
            <pc:docMk/>
            <pc:sldMk cId="659681960" sldId="332"/>
            <ac:picMk id="4" creationId="{BB9BC61C-D723-47B6-B663-A0B3D24B4D6B}"/>
          </ac:picMkLst>
        </pc:picChg>
      </pc:sldChg>
      <pc:sldChg chg="modSp add modTransition">
        <pc:chgData name="Jan Ketil Skanke" userId="48849fea-7dbf-43cb-907a-5e6ee692e4df" providerId="ADAL" clId="{34CDDA1A-18D4-4753-BF49-A0DB2E31CDA1}" dt="2018-01-30T20:20:36.656" v="2441"/>
        <pc:sldMkLst>
          <pc:docMk/>
          <pc:sldMk cId="674441854" sldId="333"/>
        </pc:sldMkLst>
        <pc:picChg chg="mod">
          <ac:chgData name="Jan Ketil Skanke" userId="48849fea-7dbf-43cb-907a-5e6ee692e4df" providerId="ADAL" clId="{34CDDA1A-18D4-4753-BF49-A0DB2E31CDA1}" dt="2018-01-30T20:19:55.276" v="2424" actId="14100"/>
          <ac:picMkLst>
            <pc:docMk/>
            <pc:sldMk cId="674441854" sldId="333"/>
            <ac:picMk id="4" creationId="{BB9BC61C-D723-47B6-B663-A0B3D24B4D6B}"/>
          </ac:picMkLst>
        </pc:picChg>
      </pc:sldChg>
    </pc:docChg>
  </pc:docChgLst>
  <pc:docChgLst>
    <pc:chgData name="Jan Ketil Skanke" userId="48849fea-7dbf-43cb-907a-5e6ee692e4df" providerId="ADAL" clId="{76512B12-06DE-4AAE-9DF3-1CCC8E1DA8F7}"/>
    <pc:docChg chg="undo custSel addSld delSld modSld delMainMaster modMainMaster">
      <pc:chgData name="Jan Ketil Skanke" userId="48849fea-7dbf-43cb-907a-5e6ee692e4df" providerId="ADAL" clId="{76512B12-06DE-4AAE-9DF3-1CCC8E1DA8F7}" dt="2018-01-28T20:28:41.953" v="383" actId="1076"/>
      <pc:docMkLst>
        <pc:docMk/>
      </pc:docMkLst>
      <pc:sldChg chg="add">
        <pc:chgData name="Jan Ketil Skanke" userId="48849fea-7dbf-43cb-907a-5e6ee692e4df" providerId="ADAL" clId="{76512B12-06DE-4AAE-9DF3-1CCC8E1DA8F7}" dt="2018-01-28T14:20:43.822" v="37" actId="1076"/>
        <pc:sldMkLst>
          <pc:docMk/>
          <pc:sldMk cId="4221747138" sldId="265"/>
        </pc:sldMkLst>
      </pc:sldChg>
      <pc:sldChg chg="modSp add">
        <pc:chgData name="Jan Ketil Skanke" userId="48849fea-7dbf-43cb-907a-5e6ee692e4df" providerId="ADAL" clId="{76512B12-06DE-4AAE-9DF3-1CCC8E1DA8F7}" dt="2018-01-28T15:24:38.168" v="264" actId="20577"/>
        <pc:sldMkLst>
          <pc:docMk/>
          <pc:sldMk cId="1751181296" sldId="266"/>
        </pc:sldMkLst>
        <pc:spChg chg="mod">
          <ac:chgData name="Jan Ketil Skanke" userId="48849fea-7dbf-43cb-907a-5e6ee692e4df" providerId="ADAL" clId="{76512B12-06DE-4AAE-9DF3-1CCC8E1DA8F7}" dt="2018-01-28T15:24:38.168" v="264" actId="20577"/>
          <ac:spMkLst>
            <pc:docMk/>
            <pc:sldMk cId="1751181296" sldId="266"/>
            <ac:spMk id="2" creationId="{00000000-0000-0000-0000-000000000000}"/>
          </ac:spMkLst>
        </pc:spChg>
      </pc:sldChg>
      <pc:sldChg chg="add">
        <pc:chgData name="Jan Ketil Skanke" userId="48849fea-7dbf-43cb-907a-5e6ee692e4df" providerId="ADAL" clId="{76512B12-06DE-4AAE-9DF3-1CCC8E1DA8F7}" dt="2018-01-28T14:20:43.822" v="37" actId="1076"/>
        <pc:sldMkLst>
          <pc:docMk/>
          <pc:sldMk cId="842119419" sldId="273"/>
        </pc:sldMkLst>
      </pc:sldChg>
      <pc:sldChg chg="addSp delSp modSp add del">
        <pc:chgData name="Jan Ketil Skanke" userId="48849fea-7dbf-43cb-907a-5e6ee692e4df" providerId="ADAL" clId="{76512B12-06DE-4AAE-9DF3-1CCC8E1DA8F7}" dt="2018-01-28T14:33:00.976" v="153" actId="12100"/>
        <pc:sldMkLst>
          <pc:docMk/>
          <pc:sldMk cId="3178322657" sldId="274"/>
        </pc:sldMkLst>
        <pc:spChg chg="mod">
          <ac:chgData name="Jan Ketil Skanke" userId="48849fea-7dbf-43cb-907a-5e6ee692e4df" providerId="ADAL" clId="{76512B12-06DE-4AAE-9DF3-1CCC8E1DA8F7}" dt="2018-01-28T14:26:52.682" v="61" actId="1076"/>
          <ac:spMkLst>
            <pc:docMk/>
            <pc:sldMk cId="3178322657" sldId="274"/>
            <ac:spMk id="2" creationId="{00000000-0000-0000-0000-000000000000}"/>
          </ac:spMkLst>
        </pc:spChg>
        <pc:spChg chg="mod ord">
          <ac:chgData name="Jan Ketil Skanke" userId="48849fea-7dbf-43cb-907a-5e6ee692e4df" providerId="ADAL" clId="{76512B12-06DE-4AAE-9DF3-1CCC8E1DA8F7}" dt="2018-01-28T14:26:12.152" v="57" actId="167"/>
          <ac:spMkLst>
            <pc:docMk/>
            <pc:sldMk cId="3178322657" sldId="274"/>
            <ac:spMk id="15" creationId="{14219D7F-2C5D-4272-BA2E-9B285ED640E8}"/>
          </ac:spMkLst>
        </pc:spChg>
        <pc:graphicFrameChg chg="add mod">
          <ac:chgData name="Jan Ketil Skanke" userId="48849fea-7dbf-43cb-907a-5e6ee692e4df" providerId="ADAL" clId="{76512B12-06DE-4AAE-9DF3-1CCC8E1DA8F7}" dt="2018-01-28T14:33:00.976" v="153" actId="12100"/>
          <ac:graphicFrameMkLst>
            <pc:docMk/>
            <pc:sldMk cId="3178322657" sldId="274"/>
            <ac:graphicFrameMk id="3" creationId="{EE7D6B56-8705-4EBE-8877-3A3CE5AEFDB8}"/>
          </ac:graphicFrameMkLst>
        </pc:graphicFrameChg>
        <pc:picChg chg="del mod">
          <ac:chgData name="Jan Ketil Skanke" userId="48849fea-7dbf-43cb-907a-5e6ee692e4df" providerId="ADAL" clId="{76512B12-06DE-4AAE-9DF3-1CCC8E1DA8F7}" dt="2018-01-28T14:28:30.995" v="130" actId="478"/>
          <ac:picMkLst>
            <pc:docMk/>
            <pc:sldMk cId="3178322657" sldId="274"/>
            <ac:picMk id="17" creationId="{86B830B0-64E4-49C6-9A1E-6F803DF8BAA7}"/>
          </ac:picMkLst>
        </pc:picChg>
      </pc:sldChg>
      <pc:sldChg chg="modSp modNotes">
        <pc:chgData name="Jan Ketil Skanke" userId="48849fea-7dbf-43cb-907a-5e6ee692e4df" providerId="ADAL" clId="{76512B12-06DE-4AAE-9DF3-1CCC8E1DA8F7}" dt="2018-01-28T14:30:42.719" v="145" actId="1076"/>
        <pc:sldMkLst>
          <pc:docMk/>
          <pc:sldMk cId="3868330632" sldId="276"/>
        </pc:sldMkLst>
        <pc:spChg chg="mod">
          <ac:chgData name="Jan Ketil Skanke" userId="48849fea-7dbf-43cb-907a-5e6ee692e4df" providerId="ADAL" clId="{76512B12-06DE-4AAE-9DF3-1CCC8E1DA8F7}" dt="2018-01-28T14:30:38.798" v="143" actId="1076"/>
          <ac:spMkLst>
            <pc:docMk/>
            <pc:sldMk cId="3868330632" sldId="276"/>
            <ac:spMk id="6" creationId="{00000000-0000-0000-0000-000000000000}"/>
          </ac:spMkLst>
        </pc:spChg>
        <pc:spChg chg="mod">
          <ac:chgData name="Jan Ketil Skanke" userId="48849fea-7dbf-43cb-907a-5e6ee692e4df" providerId="ADAL" clId="{76512B12-06DE-4AAE-9DF3-1CCC8E1DA8F7}" dt="2018-01-28T14:30:42.380" v="144" actId="1076"/>
          <ac:spMkLst>
            <pc:docMk/>
            <pc:sldMk cId="3868330632" sldId="276"/>
            <ac:spMk id="17" creationId="{00000000-0000-0000-0000-000000000000}"/>
          </ac:spMkLst>
        </pc:spChg>
      </pc:sldChg>
      <pc:sldChg chg="modSp add modNotes">
        <pc:chgData name="Jan Ketil Skanke" userId="48849fea-7dbf-43cb-907a-5e6ee692e4df" providerId="ADAL" clId="{76512B12-06DE-4AAE-9DF3-1CCC8E1DA8F7}" dt="2018-01-28T14:40:08.546" v="158" actId="6549"/>
        <pc:sldMkLst>
          <pc:docMk/>
          <pc:sldMk cId="3772358379" sldId="278"/>
        </pc:sldMkLst>
        <pc:spChg chg="mod">
          <ac:chgData name="Jan Ketil Skanke" userId="48849fea-7dbf-43cb-907a-5e6ee692e4df" providerId="ADAL" clId="{76512B12-06DE-4AAE-9DF3-1CCC8E1DA8F7}" dt="2018-01-28T14:40:08.546" v="158" actId="6549"/>
          <ac:spMkLst>
            <pc:docMk/>
            <pc:sldMk cId="3772358379" sldId="278"/>
            <ac:spMk id="6" creationId="{00000000-0000-0000-0000-000000000000}"/>
          </ac:spMkLst>
        </pc:spChg>
      </pc:sldChg>
      <pc:sldChg chg="add">
        <pc:chgData name="Jan Ketil Skanke" userId="48849fea-7dbf-43cb-907a-5e6ee692e4df" providerId="ADAL" clId="{76512B12-06DE-4AAE-9DF3-1CCC8E1DA8F7}" dt="2018-01-28T14:53:31.480" v="159" actId="1076"/>
        <pc:sldMkLst>
          <pc:docMk/>
          <pc:sldMk cId="667442867" sldId="286"/>
        </pc:sldMkLst>
      </pc:sldChg>
      <pc:sldChg chg="add del">
        <pc:chgData name="Jan Ketil Skanke" userId="48849fea-7dbf-43cb-907a-5e6ee692e4df" providerId="ADAL" clId="{76512B12-06DE-4AAE-9DF3-1CCC8E1DA8F7}" dt="2018-01-28T14:53:46.755" v="163" actId="1076"/>
        <pc:sldMkLst>
          <pc:docMk/>
          <pc:sldMk cId="3620393728" sldId="287"/>
        </pc:sldMkLst>
      </pc:sldChg>
      <pc:sldChg chg="add del">
        <pc:chgData name="Jan Ketil Skanke" userId="48849fea-7dbf-43cb-907a-5e6ee692e4df" providerId="ADAL" clId="{76512B12-06DE-4AAE-9DF3-1CCC8E1DA8F7}" dt="2018-01-28T14:53:46.755" v="163" actId="1076"/>
        <pc:sldMkLst>
          <pc:docMk/>
          <pc:sldMk cId="45169214" sldId="288"/>
        </pc:sldMkLst>
      </pc:sldChg>
      <pc:sldChg chg="add del">
        <pc:chgData name="Jan Ketil Skanke" userId="48849fea-7dbf-43cb-907a-5e6ee692e4df" providerId="ADAL" clId="{76512B12-06DE-4AAE-9DF3-1CCC8E1DA8F7}" dt="2018-01-28T14:53:46.755" v="163" actId="1076"/>
        <pc:sldMkLst>
          <pc:docMk/>
          <pc:sldMk cId="1706545313" sldId="289"/>
        </pc:sldMkLst>
      </pc:sldChg>
      <pc:sldChg chg="addSp delSp modSp add modTransition modAnim modNotes">
        <pc:chgData name="Jan Ketil Skanke" userId="48849fea-7dbf-43cb-907a-5e6ee692e4df" providerId="ADAL" clId="{76512B12-06DE-4AAE-9DF3-1CCC8E1DA8F7}" dt="2018-01-28T14:57:48.431" v="186" actId="1076"/>
        <pc:sldMkLst>
          <pc:docMk/>
          <pc:sldMk cId="2613902493" sldId="298"/>
        </pc:sldMkLst>
        <pc:spChg chg="mod">
          <ac:chgData name="Jan Ketil Skanke" userId="48849fea-7dbf-43cb-907a-5e6ee692e4df" providerId="ADAL" clId="{76512B12-06DE-4AAE-9DF3-1CCC8E1DA8F7}" dt="2018-01-28T14:55:42.195" v="167" actId="12"/>
          <ac:spMkLst>
            <pc:docMk/>
            <pc:sldMk cId="2613902493" sldId="298"/>
            <ac:spMk id="73" creationId="{F3458176-B418-43AE-A1EA-06D884237896}"/>
          </ac:spMkLst>
        </pc:spChg>
        <pc:grpChg chg="add del">
          <ac:chgData name="Jan Ketil Skanke" userId="48849fea-7dbf-43cb-907a-5e6ee692e4df" providerId="ADAL" clId="{76512B12-06DE-4AAE-9DF3-1CCC8E1DA8F7}" dt="2018-01-28T14:57:48.431" v="186" actId="1076"/>
          <ac:grpSpMkLst>
            <pc:docMk/>
            <pc:sldMk cId="2613902493" sldId="298"/>
            <ac:grpSpMk id="2" creationId="{A2C0F16C-331A-4A41-9850-AA6A46BC5764}"/>
          </ac:grpSpMkLst>
        </pc:grpChg>
      </pc:sldChg>
      <pc:sldChg chg="addSp delSp modSp addAnim delAnim modNotes">
        <pc:chgData name="Jan Ketil Skanke" userId="48849fea-7dbf-43cb-907a-5e6ee692e4df" providerId="ADAL" clId="{76512B12-06DE-4AAE-9DF3-1CCC8E1DA8F7}" dt="2018-01-28T14:56:59.663" v="179" actId="20577"/>
        <pc:sldMkLst>
          <pc:docMk/>
          <pc:sldMk cId="1978988586" sldId="299"/>
        </pc:sldMkLst>
        <pc:spChg chg="add del mod">
          <ac:chgData name="Jan Ketil Skanke" userId="48849fea-7dbf-43cb-907a-5e6ee692e4df" providerId="ADAL" clId="{76512B12-06DE-4AAE-9DF3-1CCC8E1DA8F7}" dt="2018-01-28T14:56:53.124" v="176" actId="478"/>
          <ac:spMkLst>
            <pc:docMk/>
            <pc:sldMk cId="1978988586" sldId="299"/>
            <ac:spMk id="19" creationId="{EF117FDD-10CC-4DE0-976D-EABA307C8278}"/>
          </ac:spMkLst>
        </pc:spChg>
        <pc:spChg chg="add del mod">
          <ac:chgData name="Jan Ketil Skanke" userId="48849fea-7dbf-43cb-907a-5e6ee692e4df" providerId="ADAL" clId="{76512B12-06DE-4AAE-9DF3-1CCC8E1DA8F7}" dt="2018-01-28T14:56:53.124" v="176" actId="478"/>
          <ac:spMkLst>
            <pc:docMk/>
            <pc:sldMk cId="1978988586" sldId="299"/>
            <ac:spMk id="20" creationId="{40145E15-1BC2-4D51-B275-700E26D85726}"/>
          </ac:spMkLst>
        </pc:spChg>
        <pc:spChg chg="mod">
          <ac:chgData name="Jan Ketil Skanke" userId="48849fea-7dbf-43cb-907a-5e6ee692e4df" providerId="ADAL" clId="{76512B12-06DE-4AAE-9DF3-1CCC8E1DA8F7}" dt="2018-01-28T14:56:37.459" v="171" actId="14100"/>
          <ac:spMkLst>
            <pc:docMk/>
            <pc:sldMk cId="1978988586" sldId="299"/>
            <ac:spMk id="64" creationId="{FFBC5D8C-DBD4-4E8C-B892-70993670D92B}"/>
          </ac:spMkLst>
        </pc:spChg>
        <pc:spChg chg="mod">
          <ac:chgData name="Jan Ketil Skanke" userId="48849fea-7dbf-43cb-907a-5e6ee692e4df" providerId="ADAL" clId="{76512B12-06DE-4AAE-9DF3-1CCC8E1DA8F7}" dt="2018-01-28T14:56:59.663" v="179" actId="20577"/>
          <ac:spMkLst>
            <pc:docMk/>
            <pc:sldMk cId="1978988586" sldId="299"/>
            <ac:spMk id="72" creationId="{F85D67F2-996F-4806-8943-816B0FB6298A}"/>
          </ac:spMkLst>
        </pc:spChg>
        <pc:spChg chg="mod">
          <ac:chgData name="Jan Ketil Skanke" userId="48849fea-7dbf-43cb-907a-5e6ee692e4df" providerId="ADAL" clId="{76512B12-06DE-4AAE-9DF3-1CCC8E1DA8F7}" dt="2018-01-28T14:56:37.459" v="171" actId="14100"/>
          <ac:spMkLst>
            <pc:docMk/>
            <pc:sldMk cId="1978988586" sldId="299"/>
            <ac:spMk id="76" creationId="{52BD1F88-1643-4EA0-94D8-FCDC1CAF0A5E}"/>
          </ac:spMkLst>
        </pc:spChg>
        <pc:spChg chg="mod">
          <ac:chgData name="Jan Ketil Skanke" userId="48849fea-7dbf-43cb-907a-5e6ee692e4df" providerId="ADAL" clId="{76512B12-06DE-4AAE-9DF3-1CCC8E1DA8F7}" dt="2018-01-28T14:56:37.459" v="171" actId="14100"/>
          <ac:spMkLst>
            <pc:docMk/>
            <pc:sldMk cId="1978988586" sldId="299"/>
            <ac:spMk id="90" creationId="{4DB6F45C-2968-4A68-95DC-7E3787F0A65F}"/>
          </ac:spMkLst>
        </pc:spChg>
        <pc:spChg chg="mod">
          <ac:chgData name="Jan Ketil Skanke" userId="48849fea-7dbf-43cb-907a-5e6ee692e4df" providerId="ADAL" clId="{76512B12-06DE-4AAE-9DF3-1CCC8E1DA8F7}" dt="2018-01-28T14:56:37.459" v="171" actId="14100"/>
          <ac:spMkLst>
            <pc:docMk/>
            <pc:sldMk cId="1978988586" sldId="299"/>
            <ac:spMk id="91" creationId="{40A3C0B4-2178-4759-B680-AF9ACB8F7305}"/>
          </ac:spMkLst>
        </pc:spChg>
        <pc:grpChg chg="add del mod">
          <ac:chgData name="Jan Ketil Skanke" userId="48849fea-7dbf-43cb-907a-5e6ee692e4df" providerId="ADAL" clId="{76512B12-06DE-4AAE-9DF3-1CCC8E1DA8F7}" dt="2018-01-28T14:56:53.124" v="176" actId="478"/>
          <ac:grpSpMkLst>
            <pc:docMk/>
            <pc:sldMk cId="1978988586" sldId="299"/>
            <ac:grpSpMk id="3" creationId="{00000000-0000-0000-0000-000000000000}"/>
          </ac:grpSpMkLst>
        </pc:grpChg>
        <pc:grpChg chg="mod">
          <ac:chgData name="Jan Ketil Skanke" userId="48849fea-7dbf-43cb-907a-5e6ee692e4df" providerId="ADAL" clId="{76512B12-06DE-4AAE-9DF3-1CCC8E1DA8F7}" dt="2018-01-28T14:56:37.459" v="171" actId="14100"/>
          <ac:grpSpMkLst>
            <pc:docMk/>
            <pc:sldMk cId="1978988586" sldId="299"/>
            <ac:grpSpMk id="83" creationId="{57B4332C-D9D2-4BA8-AB17-4867B2C5B295}"/>
          </ac:grpSpMkLst>
        </pc:grpChg>
      </pc:sldChg>
      <pc:sldChg chg="addSp delSp modSp add delAnim modAnim">
        <pc:chgData name="Jan Ketil Skanke" userId="48849fea-7dbf-43cb-907a-5e6ee692e4df" providerId="ADAL" clId="{76512B12-06DE-4AAE-9DF3-1CCC8E1DA8F7}" dt="2018-01-28T14:58:33.786" v="208" actId="1076"/>
        <pc:sldMkLst>
          <pc:docMk/>
          <pc:sldMk cId="1161563564" sldId="300"/>
        </pc:sldMkLst>
        <pc:spChg chg="mod">
          <ac:chgData name="Jan Ketil Skanke" userId="48849fea-7dbf-43cb-907a-5e6ee692e4df" providerId="ADAL" clId="{76512B12-06DE-4AAE-9DF3-1CCC8E1DA8F7}" dt="2018-01-28T14:57:59.286" v="196" actId="20577"/>
          <ac:spMkLst>
            <pc:docMk/>
            <pc:sldMk cId="1161563564" sldId="300"/>
            <ac:spMk id="23" creationId="{96B54C36-A3F2-4E8F-9A56-12CC34BF6D4E}"/>
          </ac:spMkLst>
        </pc:spChg>
        <pc:spChg chg="mod">
          <ac:chgData name="Jan Ketil Skanke" userId="48849fea-7dbf-43cb-907a-5e6ee692e4df" providerId="ADAL" clId="{76512B12-06DE-4AAE-9DF3-1CCC8E1DA8F7}" dt="2018-01-28T14:57:34.590" v="182" actId="1076"/>
          <ac:spMkLst>
            <pc:docMk/>
            <pc:sldMk cId="1161563564" sldId="300"/>
            <ac:spMk id="72" creationId="{F85D67F2-996F-4806-8943-816B0FB6298A}"/>
          </ac:spMkLst>
        </pc:spChg>
        <pc:spChg chg="del">
          <ac:chgData name="Jan Ketil Skanke" userId="48849fea-7dbf-43cb-907a-5e6ee692e4df" providerId="ADAL" clId="{76512B12-06DE-4AAE-9DF3-1CCC8E1DA8F7}" dt="2018-01-28T14:57:38.769" v="184" actId="478"/>
          <ac:spMkLst>
            <pc:docMk/>
            <pc:sldMk cId="1161563564" sldId="300"/>
            <ac:spMk id="90" creationId="{4DB6F45C-2968-4A68-95DC-7E3787F0A65F}"/>
          </ac:spMkLst>
        </pc:spChg>
        <pc:spChg chg="del">
          <ac:chgData name="Jan Ketil Skanke" userId="48849fea-7dbf-43cb-907a-5e6ee692e4df" providerId="ADAL" clId="{76512B12-06DE-4AAE-9DF3-1CCC8E1DA8F7}" dt="2018-01-28T14:57:38.769" v="184" actId="478"/>
          <ac:spMkLst>
            <pc:docMk/>
            <pc:sldMk cId="1161563564" sldId="300"/>
            <ac:spMk id="91" creationId="{40A3C0B4-2178-4759-B680-AF9ACB8F7305}"/>
          </ac:spMkLst>
        </pc:spChg>
        <pc:grpChg chg="add mod">
          <ac:chgData name="Jan Ketil Skanke" userId="48849fea-7dbf-43cb-907a-5e6ee692e4df" providerId="ADAL" clId="{76512B12-06DE-4AAE-9DF3-1CCC8E1DA8F7}" dt="2018-01-28T14:58:29.764" v="207" actId="1076"/>
          <ac:grpSpMkLst>
            <pc:docMk/>
            <pc:sldMk cId="1161563564" sldId="300"/>
            <ac:grpSpMk id="16" creationId="{E4A82DCC-0A13-43ED-AFD8-A16477BD4A4C}"/>
          </ac:grpSpMkLst>
        </pc:grpChg>
        <pc:grpChg chg="del">
          <ac:chgData name="Jan Ketil Skanke" userId="48849fea-7dbf-43cb-907a-5e6ee692e4df" providerId="ADAL" clId="{76512B12-06DE-4AAE-9DF3-1CCC8E1DA8F7}" dt="2018-01-28T14:57:36.452" v="183" actId="478"/>
          <ac:grpSpMkLst>
            <pc:docMk/>
            <pc:sldMk cId="1161563564" sldId="300"/>
            <ac:grpSpMk id="83" creationId="{57B4332C-D9D2-4BA8-AB17-4867B2C5B295}"/>
          </ac:grpSpMkLst>
        </pc:grpChg>
        <pc:picChg chg="add del">
          <ac:chgData name="Jan Ketil Skanke" userId="48849fea-7dbf-43cb-907a-5e6ee692e4df" providerId="ADAL" clId="{76512B12-06DE-4AAE-9DF3-1CCC8E1DA8F7}" dt="2018-01-28T14:58:26.863" v="206" actId="478"/>
          <ac:picMkLst>
            <pc:docMk/>
            <pc:sldMk cId="1161563564" sldId="300"/>
            <ac:picMk id="26" creationId="{9B886FB1-F3CA-4160-B1A1-A3F897449E23}"/>
          </ac:picMkLst>
        </pc:picChg>
        <pc:picChg chg="mod">
          <ac:chgData name="Jan Ketil Skanke" userId="48849fea-7dbf-43cb-907a-5e6ee692e4df" providerId="ADAL" clId="{76512B12-06DE-4AAE-9DF3-1CCC8E1DA8F7}" dt="2018-01-28T14:58:33.786" v="208" actId="1076"/>
          <ac:picMkLst>
            <pc:docMk/>
            <pc:sldMk cId="1161563564" sldId="300"/>
            <ac:picMk id="27" creationId="{E5A28DB7-E353-4D38-BA5A-FB7040978842}"/>
          </ac:picMkLst>
        </pc:picChg>
      </pc:sldChg>
    </pc:docChg>
  </pc:docChgLst>
  <pc:docChgLst>
    <pc:chgData name="Janke Skanke" userId="48849fea-7dbf-43cb-907a-5e6ee692e4df" providerId="ADAL" clId="{34CDDA1A-18D4-4753-BF49-A0DB2E31CDA1}"/>
    <pc:docChg chg="undo custSel addSld delSld modSld sldOrd">
      <pc:chgData name="Janke Skanke" userId="48849fea-7dbf-43cb-907a-5e6ee692e4df" providerId="ADAL" clId="{34CDDA1A-18D4-4753-BF49-A0DB2E31CDA1}" dt="2018-01-28T23:04:51.889" v="1374" actId="164"/>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846AC-C570-4B03-9D00-4CEFF17F28F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995057FD-1184-4A7C-8543-19F97FCD1FCB}">
      <dgm:prSet phldrT="[Text]"/>
      <dgm:spPr/>
      <dgm:t>
        <a:bodyPr>
          <a:sp3d extrusionH="28000" prstMaterial="matte"/>
        </a:bodyPr>
        <a:lstStyle/>
        <a:p>
          <a:r>
            <a:rPr lang="en-US"/>
            <a:t>Deploy</a:t>
          </a:r>
        </a:p>
      </dgm:t>
    </dgm:pt>
    <dgm:pt modelId="{46A52F3A-E07E-41A7-9F2C-007E748B826F}" type="parTrans" cxnId="{DB2BEAF2-4758-4AAE-B94B-7185437180A0}">
      <dgm:prSet/>
      <dgm:spPr/>
      <dgm:t>
        <a:bodyPr/>
        <a:lstStyle/>
        <a:p>
          <a:endParaRPr lang="en-US"/>
        </a:p>
      </dgm:t>
    </dgm:pt>
    <dgm:pt modelId="{BF39495D-0BD4-412B-9B19-ABCCB0A08FDD}" type="sibTrans" cxnId="{DB2BEAF2-4758-4AAE-B94B-7185437180A0}">
      <dgm:prSet/>
      <dgm:spPr/>
      <dgm:t>
        <a:bodyPr/>
        <a:lstStyle/>
        <a:p>
          <a:endParaRPr lang="en-US"/>
        </a:p>
      </dgm:t>
    </dgm:pt>
    <dgm:pt modelId="{B9F7570A-5923-401C-9228-BC1755BE7304}">
      <dgm:prSet phldrT="[Text]"/>
      <dgm:spPr/>
      <dgm:t>
        <a:bodyPr>
          <a:sp3d extrusionH="28000" prstMaterial="matte"/>
        </a:bodyPr>
        <a:lstStyle/>
        <a:p>
          <a:r>
            <a:rPr lang="en-US" dirty="0"/>
            <a:t>Configure</a:t>
          </a:r>
        </a:p>
      </dgm:t>
    </dgm:pt>
    <dgm:pt modelId="{658282AC-73B5-4FD5-B0DF-83602D180A40}" type="parTrans" cxnId="{8FB3EF80-4B91-4243-9996-EBD1FA9FAA6C}">
      <dgm:prSet/>
      <dgm:spPr/>
      <dgm:t>
        <a:bodyPr/>
        <a:lstStyle/>
        <a:p>
          <a:endParaRPr lang="en-US"/>
        </a:p>
      </dgm:t>
    </dgm:pt>
    <dgm:pt modelId="{F87CFC28-8029-4CC2-8262-1318F51DD08A}" type="sibTrans" cxnId="{8FB3EF80-4B91-4243-9996-EBD1FA9FAA6C}">
      <dgm:prSet/>
      <dgm:spPr/>
      <dgm:t>
        <a:bodyPr/>
        <a:lstStyle/>
        <a:p>
          <a:endParaRPr lang="en-US"/>
        </a:p>
      </dgm:t>
    </dgm:pt>
    <dgm:pt modelId="{1CAB0589-3724-4007-8862-61CF9D787ED1}">
      <dgm:prSet phldrT="[Text]"/>
      <dgm:spPr/>
      <dgm:t>
        <a:bodyPr>
          <a:sp3d extrusionH="28000" prstMaterial="matte"/>
        </a:bodyPr>
        <a:lstStyle/>
        <a:p>
          <a:r>
            <a:rPr lang="en-US" dirty="0"/>
            <a:t>Protect</a:t>
          </a:r>
        </a:p>
      </dgm:t>
    </dgm:pt>
    <dgm:pt modelId="{DA6C07CA-BE58-4542-B876-DEF8EB9A8D9A}" type="parTrans" cxnId="{BA76E9F4-B01D-4377-BA35-D801A39DECE1}">
      <dgm:prSet/>
      <dgm:spPr/>
      <dgm:t>
        <a:bodyPr/>
        <a:lstStyle/>
        <a:p>
          <a:endParaRPr lang="en-US"/>
        </a:p>
      </dgm:t>
    </dgm:pt>
    <dgm:pt modelId="{6E3347C1-31A0-453C-B16B-EAAF03702D14}" type="sibTrans" cxnId="{BA76E9F4-B01D-4377-BA35-D801A39DECE1}">
      <dgm:prSet/>
      <dgm:spPr/>
      <dgm:t>
        <a:bodyPr/>
        <a:lstStyle/>
        <a:p>
          <a:endParaRPr lang="en-US"/>
        </a:p>
      </dgm:t>
    </dgm:pt>
    <dgm:pt modelId="{76370C0D-2A12-4DFF-B6F9-75BD92B96384}">
      <dgm:prSet phldrT="[Text]"/>
      <dgm:spPr/>
      <dgm:t>
        <a:bodyPr>
          <a:sp3d extrusionH="28000" prstMaterial="matte"/>
        </a:bodyPr>
        <a:lstStyle/>
        <a:p>
          <a:r>
            <a:rPr lang="en-US" dirty="0"/>
            <a:t>Retire</a:t>
          </a:r>
        </a:p>
      </dgm:t>
    </dgm:pt>
    <dgm:pt modelId="{4A4EB764-D49F-4134-B20D-1657CCBBF419}" type="parTrans" cxnId="{3489016F-9F9D-46F1-8CF6-05EF7EC70A28}">
      <dgm:prSet/>
      <dgm:spPr/>
      <dgm:t>
        <a:bodyPr/>
        <a:lstStyle/>
        <a:p>
          <a:endParaRPr lang="en-US"/>
        </a:p>
      </dgm:t>
    </dgm:pt>
    <dgm:pt modelId="{6B63B88A-B8E0-45ED-A7C9-3C12AE187CCA}" type="sibTrans" cxnId="{3489016F-9F9D-46F1-8CF6-05EF7EC70A28}">
      <dgm:prSet/>
      <dgm:spPr/>
      <dgm:t>
        <a:bodyPr/>
        <a:lstStyle/>
        <a:p>
          <a:endParaRPr lang="en-US"/>
        </a:p>
      </dgm:t>
    </dgm:pt>
    <dgm:pt modelId="{53645AC2-C415-4088-B0F3-4F2D60775C9F}" type="pres">
      <dgm:prSet presAssocID="{2D3846AC-C570-4B03-9D00-4CEFF17F28F2}" presName="cycle" presStyleCnt="0">
        <dgm:presLayoutVars>
          <dgm:dir/>
          <dgm:resizeHandles val="exact"/>
        </dgm:presLayoutVars>
      </dgm:prSet>
      <dgm:spPr/>
    </dgm:pt>
    <dgm:pt modelId="{BA05682E-AD0B-4B8A-9535-FE496AF189A0}" type="pres">
      <dgm:prSet presAssocID="{995057FD-1184-4A7C-8543-19F97FCD1FCB}" presName="dummy" presStyleCnt="0"/>
      <dgm:spPr/>
    </dgm:pt>
    <dgm:pt modelId="{F9A71D7E-14F9-4215-A8F7-D0BAE67B9695}" type="pres">
      <dgm:prSet presAssocID="{995057FD-1184-4A7C-8543-19F97FCD1FCB}" presName="node" presStyleLbl="revTx" presStyleIdx="0" presStyleCnt="4">
        <dgm:presLayoutVars>
          <dgm:bulletEnabled val="1"/>
        </dgm:presLayoutVars>
      </dgm:prSet>
      <dgm:spPr/>
    </dgm:pt>
    <dgm:pt modelId="{31E6F7D6-EAEB-4AD0-AF20-B40633844FEE}" type="pres">
      <dgm:prSet presAssocID="{BF39495D-0BD4-412B-9B19-ABCCB0A08FDD}" presName="sibTrans" presStyleLbl="node1" presStyleIdx="0" presStyleCnt="4"/>
      <dgm:spPr/>
    </dgm:pt>
    <dgm:pt modelId="{A8D7CDAB-EF45-4AA1-AF45-0C864A181889}" type="pres">
      <dgm:prSet presAssocID="{B9F7570A-5923-401C-9228-BC1755BE7304}" presName="dummy" presStyleCnt="0"/>
      <dgm:spPr/>
    </dgm:pt>
    <dgm:pt modelId="{958B42CD-730E-4E9F-8D33-1765791E906B}" type="pres">
      <dgm:prSet presAssocID="{B9F7570A-5923-401C-9228-BC1755BE7304}" presName="node" presStyleLbl="revTx" presStyleIdx="1" presStyleCnt="4">
        <dgm:presLayoutVars>
          <dgm:bulletEnabled val="1"/>
        </dgm:presLayoutVars>
      </dgm:prSet>
      <dgm:spPr/>
    </dgm:pt>
    <dgm:pt modelId="{80E63318-AAFB-49CA-8015-3E021DC56942}" type="pres">
      <dgm:prSet presAssocID="{F87CFC28-8029-4CC2-8262-1318F51DD08A}" presName="sibTrans" presStyleLbl="node1" presStyleIdx="1" presStyleCnt="4"/>
      <dgm:spPr/>
    </dgm:pt>
    <dgm:pt modelId="{424C07A1-6CE0-40E4-B3E5-34FE5A0AF621}" type="pres">
      <dgm:prSet presAssocID="{1CAB0589-3724-4007-8862-61CF9D787ED1}" presName="dummy" presStyleCnt="0"/>
      <dgm:spPr/>
    </dgm:pt>
    <dgm:pt modelId="{6D314731-8882-4358-96D4-C908DA15768C}" type="pres">
      <dgm:prSet presAssocID="{1CAB0589-3724-4007-8862-61CF9D787ED1}" presName="node" presStyleLbl="revTx" presStyleIdx="2" presStyleCnt="4">
        <dgm:presLayoutVars>
          <dgm:bulletEnabled val="1"/>
        </dgm:presLayoutVars>
      </dgm:prSet>
      <dgm:spPr/>
    </dgm:pt>
    <dgm:pt modelId="{F8951EDD-82EF-4840-BCCC-026AB8F46694}" type="pres">
      <dgm:prSet presAssocID="{6E3347C1-31A0-453C-B16B-EAAF03702D14}" presName="sibTrans" presStyleLbl="node1" presStyleIdx="2" presStyleCnt="4"/>
      <dgm:spPr/>
    </dgm:pt>
    <dgm:pt modelId="{E832762A-BF84-47C0-BF91-92A3E7879DF7}" type="pres">
      <dgm:prSet presAssocID="{76370C0D-2A12-4DFF-B6F9-75BD92B96384}" presName="dummy" presStyleCnt="0"/>
      <dgm:spPr/>
    </dgm:pt>
    <dgm:pt modelId="{6E6716D1-37EC-42E0-9896-D585C394C427}" type="pres">
      <dgm:prSet presAssocID="{76370C0D-2A12-4DFF-B6F9-75BD92B96384}" presName="node" presStyleLbl="revTx" presStyleIdx="3" presStyleCnt="4">
        <dgm:presLayoutVars>
          <dgm:bulletEnabled val="1"/>
        </dgm:presLayoutVars>
      </dgm:prSet>
      <dgm:spPr/>
    </dgm:pt>
    <dgm:pt modelId="{036E8FF1-67E1-4205-86E9-0FE3C22E4A2F}" type="pres">
      <dgm:prSet presAssocID="{6B63B88A-B8E0-45ED-A7C9-3C12AE187CCA}" presName="sibTrans" presStyleLbl="node1" presStyleIdx="3" presStyleCnt="4"/>
      <dgm:spPr/>
    </dgm:pt>
  </dgm:ptLst>
  <dgm:cxnLst>
    <dgm:cxn modelId="{CD375104-DD63-489F-92DC-42786AFC43F3}" type="presOf" srcId="{2D3846AC-C570-4B03-9D00-4CEFF17F28F2}" destId="{53645AC2-C415-4088-B0F3-4F2D60775C9F}" srcOrd="0" destOrd="0" presId="urn:microsoft.com/office/officeart/2005/8/layout/cycle1"/>
    <dgm:cxn modelId="{36863D0D-CC95-4C91-8781-E0E8546A5562}" type="presOf" srcId="{1CAB0589-3724-4007-8862-61CF9D787ED1}" destId="{6D314731-8882-4358-96D4-C908DA15768C}" srcOrd="0" destOrd="0" presId="urn:microsoft.com/office/officeart/2005/8/layout/cycle1"/>
    <dgm:cxn modelId="{ED84101A-B05E-4891-B344-0173566C1D94}" type="presOf" srcId="{F87CFC28-8029-4CC2-8262-1318F51DD08A}" destId="{80E63318-AAFB-49CA-8015-3E021DC56942}" srcOrd="0" destOrd="0" presId="urn:microsoft.com/office/officeart/2005/8/layout/cycle1"/>
    <dgm:cxn modelId="{9ED3E92B-1FC1-4ED7-B58C-A8595538BF1E}" type="presOf" srcId="{76370C0D-2A12-4DFF-B6F9-75BD92B96384}" destId="{6E6716D1-37EC-42E0-9896-D585C394C427}" srcOrd="0" destOrd="0" presId="urn:microsoft.com/office/officeart/2005/8/layout/cycle1"/>
    <dgm:cxn modelId="{29ADF736-740D-4BA3-834C-F055B873267D}" type="presOf" srcId="{6B63B88A-B8E0-45ED-A7C9-3C12AE187CCA}" destId="{036E8FF1-67E1-4205-86E9-0FE3C22E4A2F}" srcOrd="0" destOrd="0" presId="urn:microsoft.com/office/officeart/2005/8/layout/cycle1"/>
    <dgm:cxn modelId="{9C2F7E50-E6EF-4DFA-A641-988EE232F033}" type="presOf" srcId="{6E3347C1-31A0-453C-B16B-EAAF03702D14}" destId="{F8951EDD-82EF-4840-BCCC-026AB8F46694}" srcOrd="0" destOrd="0" presId="urn:microsoft.com/office/officeart/2005/8/layout/cycle1"/>
    <dgm:cxn modelId="{3489016F-9F9D-46F1-8CF6-05EF7EC70A28}" srcId="{2D3846AC-C570-4B03-9D00-4CEFF17F28F2}" destId="{76370C0D-2A12-4DFF-B6F9-75BD92B96384}" srcOrd="3" destOrd="0" parTransId="{4A4EB764-D49F-4134-B20D-1657CCBBF419}" sibTransId="{6B63B88A-B8E0-45ED-A7C9-3C12AE187CCA}"/>
    <dgm:cxn modelId="{D028FD70-3EB4-4C69-A443-7F21D16BD5DE}" type="presOf" srcId="{995057FD-1184-4A7C-8543-19F97FCD1FCB}" destId="{F9A71D7E-14F9-4215-A8F7-D0BAE67B9695}" srcOrd="0" destOrd="0" presId="urn:microsoft.com/office/officeart/2005/8/layout/cycle1"/>
    <dgm:cxn modelId="{8FB3EF80-4B91-4243-9996-EBD1FA9FAA6C}" srcId="{2D3846AC-C570-4B03-9D00-4CEFF17F28F2}" destId="{B9F7570A-5923-401C-9228-BC1755BE7304}" srcOrd="1" destOrd="0" parTransId="{658282AC-73B5-4FD5-B0DF-83602D180A40}" sibTransId="{F87CFC28-8029-4CC2-8262-1318F51DD08A}"/>
    <dgm:cxn modelId="{AD5B6BC5-F465-45F8-85EB-8FD5FFCBCFFD}" type="presOf" srcId="{BF39495D-0BD4-412B-9B19-ABCCB0A08FDD}" destId="{31E6F7D6-EAEB-4AD0-AF20-B40633844FEE}" srcOrd="0" destOrd="0" presId="urn:microsoft.com/office/officeart/2005/8/layout/cycle1"/>
    <dgm:cxn modelId="{DB2BEAF2-4758-4AAE-B94B-7185437180A0}" srcId="{2D3846AC-C570-4B03-9D00-4CEFF17F28F2}" destId="{995057FD-1184-4A7C-8543-19F97FCD1FCB}" srcOrd="0" destOrd="0" parTransId="{46A52F3A-E07E-41A7-9F2C-007E748B826F}" sibTransId="{BF39495D-0BD4-412B-9B19-ABCCB0A08FDD}"/>
    <dgm:cxn modelId="{5890E0F4-FAF3-45B3-ADA6-D914B329904C}" type="presOf" srcId="{B9F7570A-5923-401C-9228-BC1755BE7304}" destId="{958B42CD-730E-4E9F-8D33-1765791E906B}" srcOrd="0" destOrd="0" presId="urn:microsoft.com/office/officeart/2005/8/layout/cycle1"/>
    <dgm:cxn modelId="{BA76E9F4-B01D-4377-BA35-D801A39DECE1}" srcId="{2D3846AC-C570-4B03-9D00-4CEFF17F28F2}" destId="{1CAB0589-3724-4007-8862-61CF9D787ED1}" srcOrd="2" destOrd="0" parTransId="{DA6C07CA-BE58-4542-B876-DEF8EB9A8D9A}" sibTransId="{6E3347C1-31A0-453C-B16B-EAAF03702D14}"/>
    <dgm:cxn modelId="{F4E4B8C4-4C65-4216-AD42-06F75D66913A}" type="presParOf" srcId="{53645AC2-C415-4088-B0F3-4F2D60775C9F}" destId="{BA05682E-AD0B-4B8A-9535-FE496AF189A0}" srcOrd="0" destOrd="0" presId="urn:microsoft.com/office/officeart/2005/8/layout/cycle1"/>
    <dgm:cxn modelId="{2AD038B4-0B28-4381-9149-706C6654F5F6}" type="presParOf" srcId="{53645AC2-C415-4088-B0F3-4F2D60775C9F}" destId="{F9A71D7E-14F9-4215-A8F7-D0BAE67B9695}" srcOrd="1" destOrd="0" presId="urn:microsoft.com/office/officeart/2005/8/layout/cycle1"/>
    <dgm:cxn modelId="{0EAFFC7C-50C6-43E1-AA6B-DAC0A401E451}" type="presParOf" srcId="{53645AC2-C415-4088-B0F3-4F2D60775C9F}" destId="{31E6F7D6-EAEB-4AD0-AF20-B40633844FEE}" srcOrd="2" destOrd="0" presId="urn:microsoft.com/office/officeart/2005/8/layout/cycle1"/>
    <dgm:cxn modelId="{2AECE535-2D9D-472D-8951-8FFDFC04069D}" type="presParOf" srcId="{53645AC2-C415-4088-B0F3-4F2D60775C9F}" destId="{A8D7CDAB-EF45-4AA1-AF45-0C864A181889}" srcOrd="3" destOrd="0" presId="urn:microsoft.com/office/officeart/2005/8/layout/cycle1"/>
    <dgm:cxn modelId="{62ACD6FE-4182-48CC-BE57-8679D766890D}" type="presParOf" srcId="{53645AC2-C415-4088-B0F3-4F2D60775C9F}" destId="{958B42CD-730E-4E9F-8D33-1765791E906B}" srcOrd="4" destOrd="0" presId="urn:microsoft.com/office/officeart/2005/8/layout/cycle1"/>
    <dgm:cxn modelId="{ADD1991F-7038-4149-9977-7194796624A1}" type="presParOf" srcId="{53645AC2-C415-4088-B0F3-4F2D60775C9F}" destId="{80E63318-AAFB-49CA-8015-3E021DC56942}" srcOrd="5" destOrd="0" presId="urn:microsoft.com/office/officeart/2005/8/layout/cycle1"/>
    <dgm:cxn modelId="{B5A9334E-4EA1-474B-840D-F049AEAFA5B6}" type="presParOf" srcId="{53645AC2-C415-4088-B0F3-4F2D60775C9F}" destId="{424C07A1-6CE0-40E4-B3E5-34FE5A0AF621}" srcOrd="6" destOrd="0" presId="urn:microsoft.com/office/officeart/2005/8/layout/cycle1"/>
    <dgm:cxn modelId="{77C99677-44B1-4781-A0DF-C8C1437EF7C6}" type="presParOf" srcId="{53645AC2-C415-4088-B0F3-4F2D60775C9F}" destId="{6D314731-8882-4358-96D4-C908DA15768C}" srcOrd="7" destOrd="0" presId="urn:microsoft.com/office/officeart/2005/8/layout/cycle1"/>
    <dgm:cxn modelId="{B91A25E1-EEDA-44F0-BC1F-7736FAC99ABE}" type="presParOf" srcId="{53645AC2-C415-4088-B0F3-4F2D60775C9F}" destId="{F8951EDD-82EF-4840-BCCC-026AB8F46694}" srcOrd="8" destOrd="0" presId="urn:microsoft.com/office/officeart/2005/8/layout/cycle1"/>
    <dgm:cxn modelId="{2C5D60CB-FF2D-47CF-B354-9DA28CDC6E95}" type="presParOf" srcId="{53645AC2-C415-4088-B0F3-4F2D60775C9F}" destId="{E832762A-BF84-47C0-BF91-92A3E7879DF7}" srcOrd="9" destOrd="0" presId="urn:microsoft.com/office/officeart/2005/8/layout/cycle1"/>
    <dgm:cxn modelId="{8E66E03C-2DFA-471B-AB2C-A2107D898CCF}" type="presParOf" srcId="{53645AC2-C415-4088-B0F3-4F2D60775C9F}" destId="{6E6716D1-37EC-42E0-9896-D585C394C427}" srcOrd="10" destOrd="0" presId="urn:microsoft.com/office/officeart/2005/8/layout/cycle1"/>
    <dgm:cxn modelId="{7713E7AC-E14D-442A-980A-0D93C09F0221}" type="presParOf" srcId="{53645AC2-C415-4088-B0F3-4F2D60775C9F}" destId="{036E8FF1-67E1-4205-86E9-0FE3C22E4A2F}"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3846AC-C570-4B03-9D00-4CEFF17F28F2}"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995057FD-1184-4A7C-8543-19F97FCD1FCB}">
      <dgm:prSet phldrT="[Text]"/>
      <dgm:spPr/>
      <dgm:t>
        <a:bodyPr>
          <a:sp3d extrusionH="28000" prstMaterial="matte"/>
        </a:bodyPr>
        <a:lstStyle/>
        <a:p>
          <a:r>
            <a:rPr lang="en-US"/>
            <a:t>Deploy</a:t>
          </a:r>
        </a:p>
      </dgm:t>
    </dgm:pt>
    <dgm:pt modelId="{46A52F3A-E07E-41A7-9F2C-007E748B826F}" type="parTrans" cxnId="{DB2BEAF2-4758-4AAE-B94B-7185437180A0}">
      <dgm:prSet/>
      <dgm:spPr/>
      <dgm:t>
        <a:bodyPr/>
        <a:lstStyle/>
        <a:p>
          <a:endParaRPr lang="en-US"/>
        </a:p>
      </dgm:t>
    </dgm:pt>
    <dgm:pt modelId="{BF39495D-0BD4-412B-9B19-ABCCB0A08FDD}" type="sibTrans" cxnId="{DB2BEAF2-4758-4AAE-B94B-7185437180A0}">
      <dgm:prSet/>
      <dgm:spPr/>
      <dgm:t>
        <a:bodyPr/>
        <a:lstStyle/>
        <a:p>
          <a:endParaRPr lang="en-US"/>
        </a:p>
      </dgm:t>
    </dgm:pt>
    <dgm:pt modelId="{B9F7570A-5923-401C-9228-BC1755BE7304}">
      <dgm:prSet phldrT="[Text]"/>
      <dgm:spPr/>
      <dgm:t>
        <a:bodyPr>
          <a:sp3d extrusionH="28000" prstMaterial="matte"/>
        </a:bodyPr>
        <a:lstStyle/>
        <a:p>
          <a:r>
            <a:rPr lang="en-US" dirty="0"/>
            <a:t>Configure</a:t>
          </a:r>
        </a:p>
      </dgm:t>
    </dgm:pt>
    <dgm:pt modelId="{658282AC-73B5-4FD5-B0DF-83602D180A40}" type="parTrans" cxnId="{8FB3EF80-4B91-4243-9996-EBD1FA9FAA6C}">
      <dgm:prSet/>
      <dgm:spPr/>
      <dgm:t>
        <a:bodyPr/>
        <a:lstStyle/>
        <a:p>
          <a:endParaRPr lang="en-US"/>
        </a:p>
      </dgm:t>
    </dgm:pt>
    <dgm:pt modelId="{F87CFC28-8029-4CC2-8262-1318F51DD08A}" type="sibTrans" cxnId="{8FB3EF80-4B91-4243-9996-EBD1FA9FAA6C}">
      <dgm:prSet/>
      <dgm:spPr/>
      <dgm:t>
        <a:bodyPr/>
        <a:lstStyle/>
        <a:p>
          <a:endParaRPr lang="en-US"/>
        </a:p>
      </dgm:t>
    </dgm:pt>
    <dgm:pt modelId="{1CAB0589-3724-4007-8862-61CF9D787ED1}">
      <dgm:prSet phldrT="[Text]"/>
      <dgm:spPr/>
      <dgm:t>
        <a:bodyPr>
          <a:sp3d extrusionH="28000" prstMaterial="matte"/>
        </a:bodyPr>
        <a:lstStyle/>
        <a:p>
          <a:r>
            <a:rPr lang="en-US" dirty="0"/>
            <a:t>Protect</a:t>
          </a:r>
        </a:p>
      </dgm:t>
    </dgm:pt>
    <dgm:pt modelId="{DA6C07CA-BE58-4542-B876-DEF8EB9A8D9A}" type="parTrans" cxnId="{BA76E9F4-B01D-4377-BA35-D801A39DECE1}">
      <dgm:prSet/>
      <dgm:spPr/>
      <dgm:t>
        <a:bodyPr/>
        <a:lstStyle/>
        <a:p>
          <a:endParaRPr lang="en-US"/>
        </a:p>
      </dgm:t>
    </dgm:pt>
    <dgm:pt modelId="{6E3347C1-31A0-453C-B16B-EAAF03702D14}" type="sibTrans" cxnId="{BA76E9F4-B01D-4377-BA35-D801A39DECE1}">
      <dgm:prSet/>
      <dgm:spPr/>
      <dgm:t>
        <a:bodyPr/>
        <a:lstStyle/>
        <a:p>
          <a:endParaRPr lang="en-US"/>
        </a:p>
      </dgm:t>
    </dgm:pt>
    <dgm:pt modelId="{76370C0D-2A12-4DFF-B6F9-75BD92B96384}">
      <dgm:prSet phldrT="[Text]"/>
      <dgm:spPr/>
      <dgm:t>
        <a:bodyPr>
          <a:sp3d extrusionH="28000" prstMaterial="matte"/>
        </a:bodyPr>
        <a:lstStyle/>
        <a:p>
          <a:r>
            <a:rPr lang="en-US" dirty="0"/>
            <a:t>Retire</a:t>
          </a:r>
        </a:p>
      </dgm:t>
    </dgm:pt>
    <dgm:pt modelId="{4A4EB764-D49F-4134-B20D-1657CCBBF419}" type="parTrans" cxnId="{3489016F-9F9D-46F1-8CF6-05EF7EC70A28}">
      <dgm:prSet/>
      <dgm:spPr/>
      <dgm:t>
        <a:bodyPr/>
        <a:lstStyle/>
        <a:p>
          <a:endParaRPr lang="en-US"/>
        </a:p>
      </dgm:t>
    </dgm:pt>
    <dgm:pt modelId="{6B63B88A-B8E0-45ED-A7C9-3C12AE187CCA}" type="sibTrans" cxnId="{3489016F-9F9D-46F1-8CF6-05EF7EC70A28}">
      <dgm:prSet/>
      <dgm:spPr/>
      <dgm:t>
        <a:bodyPr/>
        <a:lstStyle/>
        <a:p>
          <a:endParaRPr lang="en-US"/>
        </a:p>
      </dgm:t>
    </dgm:pt>
    <dgm:pt modelId="{53645AC2-C415-4088-B0F3-4F2D60775C9F}" type="pres">
      <dgm:prSet presAssocID="{2D3846AC-C570-4B03-9D00-4CEFF17F28F2}" presName="cycle" presStyleCnt="0">
        <dgm:presLayoutVars>
          <dgm:dir/>
          <dgm:resizeHandles val="exact"/>
        </dgm:presLayoutVars>
      </dgm:prSet>
      <dgm:spPr/>
    </dgm:pt>
    <dgm:pt modelId="{BA05682E-AD0B-4B8A-9535-FE496AF189A0}" type="pres">
      <dgm:prSet presAssocID="{995057FD-1184-4A7C-8543-19F97FCD1FCB}" presName="dummy" presStyleCnt="0"/>
      <dgm:spPr/>
    </dgm:pt>
    <dgm:pt modelId="{F9A71D7E-14F9-4215-A8F7-D0BAE67B9695}" type="pres">
      <dgm:prSet presAssocID="{995057FD-1184-4A7C-8543-19F97FCD1FCB}" presName="node" presStyleLbl="revTx" presStyleIdx="0" presStyleCnt="4">
        <dgm:presLayoutVars>
          <dgm:bulletEnabled val="1"/>
        </dgm:presLayoutVars>
      </dgm:prSet>
      <dgm:spPr/>
    </dgm:pt>
    <dgm:pt modelId="{31E6F7D6-EAEB-4AD0-AF20-B40633844FEE}" type="pres">
      <dgm:prSet presAssocID="{BF39495D-0BD4-412B-9B19-ABCCB0A08FDD}" presName="sibTrans" presStyleLbl="node1" presStyleIdx="0" presStyleCnt="4"/>
      <dgm:spPr/>
    </dgm:pt>
    <dgm:pt modelId="{A8D7CDAB-EF45-4AA1-AF45-0C864A181889}" type="pres">
      <dgm:prSet presAssocID="{B9F7570A-5923-401C-9228-BC1755BE7304}" presName="dummy" presStyleCnt="0"/>
      <dgm:spPr/>
    </dgm:pt>
    <dgm:pt modelId="{958B42CD-730E-4E9F-8D33-1765791E906B}" type="pres">
      <dgm:prSet presAssocID="{B9F7570A-5923-401C-9228-BC1755BE7304}" presName="node" presStyleLbl="revTx" presStyleIdx="1" presStyleCnt="4">
        <dgm:presLayoutVars>
          <dgm:bulletEnabled val="1"/>
        </dgm:presLayoutVars>
      </dgm:prSet>
      <dgm:spPr/>
    </dgm:pt>
    <dgm:pt modelId="{80E63318-AAFB-49CA-8015-3E021DC56942}" type="pres">
      <dgm:prSet presAssocID="{F87CFC28-8029-4CC2-8262-1318F51DD08A}" presName="sibTrans" presStyleLbl="node1" presStyleIdx="1" presStyleCnt="4"/>
      <dgm:spPr/>
    </dgm:pt>
    <dgm:pt modelId="{424C07A1-6CE0-40E4-B3E5-34FE5A0AF621}" type="pres">
      <dgm:prSet presAssocID="{1CAB0589-3724-4007-8862-61CF9D787ED1}" presName="dummy" presStyleCnt="0"/>
      <dgm:spPr/>
    </dgm:pt>
    <dgm:pt modelId="{6D314731-8882-4358-96D4-C908DA15768C}" type="pres">
      <dgm:prSet presAssocID="{1CAB0589-3724-4007-8862-61CF9D787ED1}" presName="node" presStyleLbl="revTx" presStyleIdx="2" presStyleCnt="4">
        <dgm:presLayoutVars>
          <dgm:bulletEnabled val="1"/>
        </dgm:presLayoutVars>
      </dgm:prSet>
      <dgm:spPr/>
    </dgm:pt>
    <dgm:pt modelId="{F8951EDD-82EF-4840-BCCC-026AB8F46694}" type="pres">
      <dgm:prSet presAssocID="{6E3347C1-31A0-453C-B16B-EAAF03702D14}" presName="sibTrans" presStyleLbl="node1" presStyleIdx="2" presStyleCnt="4"/>
      <dgm:spPr/>
    </dgm:pt>
    <dgm:pt modelId="{E832762A-BF84-47C0-BF91-92A3E7879DF7}" type="pres">
      <dgm:prSet presAssocID="{76370C0D-2A12-4DFF-B6F9-75BD92B96384}" presName="dummy" presStyleCnt="0"/>
      <dgm:spPr/>
    </dgm:pt>
    <dgm:pt modelId="{6E6716D1-37EC-42E0-9896-D585C394C427}" type="pres">
      <dgm:prSet presAssocID="{76370C0D-2A12-4DFF-B6F9-75BD92B96384}" presName="node" presStyleLbl="revTx" presStyleIdx="3" presStyleCnt="4">
        <dgm:presLayoutVars>
          <dgm:bulletEnabled val="1"/>
        </dgm:presLayoutVars>
      </dgm:prSet>
      <dgm:spPr/>
    </dgm:pt>
    <dgm:pt modelId="{036E8FF1-67E1-4205-86E9-0FE3C22E4A2F}" type="pres">
      <dgm:prSet presAssocID="{6B63B88A-B8E0-45ED-A7C9-3C12AE187CCA}" presName="sibTrans" presStyleLbl="node1" presStyleIdx="3" presStyleCnt="4"/>
      <dgm:spPr/>
    </dgm:pt>
  </dgm:ptLst>
  <dgm:cxnLst>
    <dgm:cxn modelId="{CD375104-DD63-489F-92DC-42786AFC43F3}" type="presOf" srcId="{2D3846AC-C570-4B03-9D00-4CEFF17F28F2}" destId="{53645AC2-C415-4088-B0F3-4F2D60775C9F}" srcOrd="0" destOrd="0" presId="urn:microsoft.com/office/officeart/2005/8/layout/cycle1"/>
    <dgm:cxn modelId="{36863D0D-CC95-4C91-8781-E0E8546A5562}" type="presOf" srcId="{1CAB0589-3724-4007-8862-61CF9D787ED1}" destId="{6D314731-8882-4358-96D4-C908DA15768C}" srcOrd="0" destOrd="0" presId="urn:microsoft.com/office/officeart/2005/8/layout/cycle1"/>
    <dgm:cxn modelId="{ED84101A-B05E-4891-B344-0173566C1D94}" type="presOf" srcId="{F87CFC28-8029-4CC2-8262-1318F51DD08A}" destId="{80E63318-AAFB-49CA-8015-3E021DC56942}" srcOrd="0" destOrd="0" presId="urn:microsoft.com/office/officeart/2005/8/layout/cycle1"/>
    <dgm:cxn modelId="{9ED3E92B-1FC1-4ED7-B58C-A8595538BF1E}" type="presOf" srcId="{76370C0D-2A12-4DFF-B6F9-75BD92B96384}" destId="{6E6716D1-37EC-42E0-9896-D585C394C427}" srcOrd="0" destOrd="0" presId="urn:microsoft.com/office/officeart/2005/8/layout/cycle1"/>
    <dgm:cxn modelId="{29ADF736-740D-4BA3-834C-F055B873267D}" type="presOf" srcId="{6B63B88A-B8E0-45ED-A7C9-3C12AE187CCA}" destId="{036E8FF1-67E1-4205-86E9-0FE3C22E4A2F}" srcOrd="0" destOrd="0" presId="urn:microsoft.com/office/officeart/2005/8/layout/cycle1"/>
    <dgm:cxn modelId="{9C2F7E50-E6EF-4DFA-A641-988EE232F033}" type="presOf" srcId="{6E3347C1-31A0-453C-B16B-EAAF03702D14}" destId="{F8951EDD-82EF-4840-BCCC-026AB8F46694}" srcOrd="0" destOrd="0" presId="urn:microsoft.com/office/officeart/2005/8/layout/cycle1"/>
    <dgm:cxn modelId="{3489016F-9F9D-46F1-8CF6-05EF7EC70A28}" srcId="{2D3846AC-C570-4B03-9D00-4CEFF17F28F2}" destId="{76370C0D-2A12-4DFF-B6F9-75BD92B96384}" srcOrd="3" destOrd="0" parTransId="{4A4EB764-D49F-4134-B20D-1657CCBBF419}" sibTransId="{6B63B88A-B8E0-45ED-A7C9-3C12AE187CCA}"/>
    <dgm:cxn modelId="{D028FD70-3EB4-4C69-A443-7F21D16BD5DE}" type="presOf" srcId="{995057FD-1184-4A7C-8543-19F97FCD1FCB}" destId="{F9A71D7E-14F9-4215-A8F7-D0BAE67B9695}" srcOrd="0" destOrd="0" presId="urn:microsoft.com/office/officeart/2005/8/layout/cycle1"/>
    <dgm:cxn modelId="{8FB3EF80-4B91-4243-9996-EBD1FA9FAA6C}" srcId="{2D3846AC-C570-4B03-9D00-4CEFF17F28F2}" destId="{B9F7570A-5923-401C-9228-BC1755BE7304}" srcOrd="1" destOrd="0" parTransId="{658282AC-73B5-4FD5-B0DF-83602D180A40}" sibTransId="{F87CFC28-8029-4CC2-8262-1318F51DD08A}"/>
    <dgm:cxn modelId="{AD5B6BC5-F465-45F8-85EB-8FD5FFCBCFFD}" type="presOf" srcId="{BF39495D-0BD4-412B-9B19-ABCCB0A08FDD}" destId="{31E6F7D6-EAEB-4AD0-AF20-B40633844FEE}" srcOrd="0" destOrd="0" presId="urn:microsoft.com/office/officeart/2005/8/layout/cycle1"/>
    <dgm:cxn modelId="{DB2BEAF2-4758-4AAE-B94B-7185437180A0}" srcId="{2D3846AC-C570-4B03-9D00-4CEFF17F28F2}" destId="{995057FD-1184-4A7C-8543-19F97FCD1FCB}" srcOrd="0" destOrd="0" parTransId="{46A52F3A-E07E-41A7-9F2C-007E748B826F}" sibTransId="{BF39495D-0BD4-412B-9B19-ABCCB0A08FDD}"/>
    <dgm:cxn modelId="{5890E0F4-FAF3-45B3-ADA6-D914B329904C}" type="presOf" srcId="{B9F7570A-5923-401C-9228-BC1755BE7304}" destId="{958B42CD-730E-4E9F-8D33-1765791E906B}" srcOrd="0" destOrd="0" presId="urn:microsoft.com/office/officeart/2005/8/layout/cycle1"/>
    <dgm:cxn modelId="{BA76E9F4-B01D-4377-BA35-D801A39DECE1}" srcId="{2D3846AC-C570-4B03-9D00-4CEFF17F28F2}" destId="{1CAB0589-3724-4007-8862-61CF9D787ED1}" srcOrd="2" destOrd="0" parTransId="{DA6C07CA-BE58-4542-B876-DEF8EB9A8D9A}" sibTransId="{6E3347C1-31A0-453C-B16B-EAAF03702D14}"/>
    <dgm:cxn modelId="{F4E4B8C4-4C65-4216-AD42-06F75D66913A}" type="presParOf" srcId="{53645AC2-C415-4088-B0F3-4F2D60775C9F}" destId="{BA05682E-AD0B-4B8A-9535-FE496AF189A0}" srcOrd="0" destOrd="0" presId="urn:microsoft.com/office/officeart/2005/8/layout/cycle1"/>
    <dgm:cxn modelId="{2AD038B4-0B28-4381-9149-706C6654F5F6}" type="presParOf" srcId="{53645AC2-C415-4088-B0F3-4F2D60775C9F}" destId="{F9A71D7E-14F9-4215-A8F7-D0BAE67B9695}" srcOrd="1" destOrd="0" presId="urn:microsoft.com/office/officeart/2005/8/layout/cycle1"/>
    <dgm:cxn modelId="{0EAFFC7C-50C6-43E1-AA6B-DAC0A401E451}" type="presParOf" srcId="{53645AC2-C415-4088-B0F3-4F2D60775C9F}" destId="{31E6F7D6-EAEB-4AD0-AF20-B40633844FEE}" srcOrd="2" destOrd="0" presId="urn:microsoft.com/office/officeart/2005/8/layout/cycle1"/>
    <dgm:cxn modelId="{2AECE535-2D9D-472D-8951-8FFDFC04069D}" type="presParOf" srcId="{53645AC2-C415-4088-B0F3-4F2D60775C9F}" destId="{A8D7CDAB-EF45-4AA1-AF45-0C864A181889}" srcOrd="3" destOrd="0" presId="urn:microsoft.com/office/officeart/2005/8/layout/cycle1"/>
    <dgm:cxn modelId="{62ACD6FE-4182-48CC-BE57-8679D766890D}" type="presParOf" srcId="{53645AC2-C415-4088-B0F3-4F2D60775C9F}" destId="{958B42CD-730E-4E9F-8D33-1765791E906B}" srcOrd="4" destOrd="0" presId="urn:microsoft.com/office/officeart/2005/8/layout/cycle1"/>
    <dgm:cxn modelId="{ADD1991F-7038-4149-9977-7194796624A1}" type="presParOf" srcId="{53645AC2-C415-4088-B0F3-4F2D60775C9F}" destId="{80E63318-AAFB-49CA-8015-3E021DC56942}" srcOrd="5" destOrd="0" presId="urn:microsoft.com/office/officeart/2005/8/layout/cycle1"/>
    <dgm:cxn modelId="{B5A9334E-4EA1-474B-840D-F049AEAFA5B6}" type="presParOf" srcId="{53645AC2-C415-4088-B0F3-4F2D60775C9F}" destId="{424C07A1-6CE0-40E4-B3E5-34FE5A0AF621}" srcOrd="6" destOrd="0" presId="urn:microsoft.com/office/officeart/2005/8/layout/cycle1"/>
    <dgm:cxn modelId="{77C99677-44B1-4781-A0DF-C8C1437EF7C6}" type="presParOf" srcId="{53645AC2-C415-4088-B0F3-4F2D60775C9F}" destId="{6D314731-8882-4358-96D4-C908DA15768C}" srcOrd="7" destOrd="0" presId="urn:microsoft.com/office/officeart/2005/8/layout/cycle1"/>
    <dgm:cxn modelId="{B91A25E1-EEDA-44F0-BC1F-7736FAC99ABE}" type="presParOf" srcId="{53645AC2-C415-4088-B0F3-4F2D60775C9F}" destId="{F8951EDD-82EF-4840-BCCC-026AB8F46694}" srcOrd="8" destOrd="0" presId="urn:microsoft.com/office/officeart/2005/8/layout/cycle1"/>
    <dgm:cxn modelId="{2C5D60CB-FF2D-47CF-B354-9DA28CDC6E95}" type="presParOf" srcId="{53645AC2-C415-4088-B0F3-4F2D60775C9F}" destId="{E832762A-BF84-47C0-BF91-92A3E7879DF7}" srcOrd="9" destOrd="0" presId="urn:microsoft.com/office/officeart/2005/8/layout/cycle1"/>
    <dgm:cxn modelId="{8E66E03C-2DFA-471B-AB2C-A2107D898CCF}" type="presParOf" srcId="{53645AC2-C415-4088-B0F3-4F2D60775C9F}" destId="{6E6716D1-37EC-42E0-9896-D585C394C427}" srcOrd="10" destOrd="0" presId="urn:microsoft.com/office/officeart/2005/8/layout/cycle1"/>
    <dgm:cxn modelId="{7713E7AC-E14D-442A-980A-0D93C09F0221}" type="presParOf" srcId="{53645AC2-C415-4088-B0F3-4F2D60775C9F}" destId="{036E8FF1-67E1-4205-86E9-0FE3C22E4A2F}"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71D7E-14F9-4215-A8F7-D0BAE67B9695}">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a:t>Deploy</a:t>
          </a:r>
        </a:p>
      </dsp:txBody>
      <dsp:txXfrm>
        <a:off x="3551358" y="90962"/>
        <a:ext cx="1437679" cy="1437679"/>
      </dsp:txXfrm>
    </dsp:sp>
    <dsp:sp modelId="{31E6F7D6-EAEB-4AD0-AF20-B40633844FEE}">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B42CD-730E-4E9F-8D33-1765791E906B}">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Configure</a:t>
          </a:r>
        </a:p>
      </dsp:txBody>
      <dsp:txXfrm>
        <a:off x="3551358" y="2535358"/>
        <a:ext cx="1437679" cy="1437679"/>
      </dsp:txXfrm>
    </dsp:sp>
    <dsp:sp modelId="{80E63318-AAFB-49CA-8015-3E021DC56942}">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14731-8882-4358-96D4-C908DA15768C}">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Protect</a:t>
          </a:r>
        </a:p>
      </dsp:txBody>
      <dsp:txXfrm>
        <a:off x="1106962" y="2535358"/>
        <a:ext cx="1437679" cy="1437679"/>
      </dsp:txXfrm>
    </dsp:sp>
    <dsp:sp modelId="{F8951EDD-82EF-4840-BCCC-026AB8F46694}">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6716D1-37EC-42E0-9896-D585C394C427}">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Retire</a:t>
          </a:r>
        </a:p>
      </dsp:txBody>
      <dsp:txXfrm>
        <a:off x="1106962" y="90962"/>
        <a:ext cx="1437679" cy="1437679"/>
      </dsp:txXfrm>
    </dsp:sp>
    <dsp:sp modelId="{036E8FF1-67E1-4205-86E9-0FE3C22E4A2F}">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71D7E-14F9-4215-A8F7-D0BAE67B9695}">
      <dsp:nvSpPr>
        <dsp:cNvPr id="0" name=""/>
        <dsp:cNvSpPr/>
      </dsp:nvSpPr>
      <dsp:spPr>
        <a:xfrm>
          <a:off x="3551358"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a:t>Deploy</a:t>
          </a:r>
        </a:p>
      </dsp:txBody>
      <dsp:txXfrm>
        <a:off x="3551358" y="90962"/>
        <a:ext cx="1437679" cy="1437679"/>
      </dsp:txXfrm>
    </dsp:sp>
    <dsp:sp modelId="{31E6F7D6-EAEB-4AD0-AF20-B40633844FEE}">
      <dsp:nvSpPr>
        <dsp:cNvPr id="0" name=""/>
        <dsp:cNvSpPr/>
      </dsp:nvSpPr>
      <dsp:spPr>
        <a:xfrm>
          <a:off x="1015841" y="-158"/>
          <a:ext cx="4064317" cy="4064317"/>
        </a:xfrm>
        <a:prstGeom prst="circularArrow">
          <a:avLst>
            <a:gd name="adj1" fmla="val 6898"/>
            <a:gd name="adj2" fmla="val 465012"/>
            <a:gd name="adj3" fmla="val 550847"/>
            <a:gd name="adj4" fmla="val 205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8B42CD-730E-4E9F-8D33-1765791E906B}">
      <dsp:nvSpPr>
        <dsp:cNvPr id="0" name=""/>
        <dsp:cNvSpPr/>
      </dsp:nvSpPr>
      <dsp:spPr>
        <a:xfrm>
          <a:off x="3551358"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Configure</a:t>
          </a:r>
        </a:p>
      </dsp:txBody>
      <dsp:txXfrm>
        <a:off x="3551358" y="2535358"/>
        <a:ext cx="1437679" cy="1437679"/>
      </dsp:txXfrm>
    </dsp:sp>
    <dsp:sp modelId="{80E63318-AAFB-49CA-8015-3E021DC56942}">
      <dsp:nvSpPr>
        <dsp:cNvPr id="0" name=""/>
        <dsp:cNvSpPr/>
      </dsp:nvSpPr>
      <dsp:spPr>
        <a:xfrm>
          <a:off x="1015841" y="-158"/>
          <a:ext cx="4064317" cy="4064317"/>
        </a:xfrm>
        <a:prstGeom prst="circularArrow">
          <a:avLst>
            <a:gd name="adj1" fmla="val 6898"/>
            <a:gd name="adj2" fmla="val 465012"/>
            <a:gd name="adj3" fmla="val 5950847"/>
            <a:gd name="adj4" fmla="val 43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314731-8882-4358-96D4-C908DA15768C}">
      <dsp:nvSpPr>
        <dsp:cNvPr id="0" name=""/>
        <dsp:cNvSpPr/>
      </dsp:nvSpPr>
      <dsp:spPr>
        <a:xfrm>
          <a:off x="1106962" y="2535358"/>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Protect</a:t>
          </a:r>
        </a:p>
      </dsp:txBody>
      <dsp:txXfrm>
        <a:off x="1106962" y="2535358"/>
        <a:ext cx="1437679" cy="1437679"/>
      </dsp:txXfrm>
    </dsp:sp>
    <dsp:sp modelId="{F8951EDD-82EF-4840-BCCC-026AB8F46694}">
      <dsp:nvSpPr>
        <dsp:cNvPr id="0" name=""/>
        <dsp:cNvSpPr/>
      </dsp:nvSpPr>
      <dsp:spPr>
        <a:xfrm>
          <a:off x="1015841" y="-158"/>
          <a:ext cx="4064317" cy="4064317"/>
        </a:xfrm>
        <a:prstGeom prst="circularArrow">
          <a:avLst>
            <a:gd name="adj1" fmla="val 6898"/>
            <a:gd name="adj2" fmla="val 465012"/>
            <a:gd name="adj3" fmla="val 11350847"/>
            <a:gd name="adj4" fmla="val 97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6716D1-37EC-42E0-9896-D585C394C427}">
      <dsp:nvSpPr>
        <dsp:cNvPr id="0" name=""/>
        <dsp:cNvSpPr/>
      </dsp:nvSpPr>
      <dsp:spPr>
        <a:xfrm>
          <a:off x="1106962" y="90962"/>
          <a:ext cx="1437679" cy="1437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sp3d extrusionH="28000" prstMaterial="matte"/>
        </a:bodyPr>
        <a:lstStyle/>
        <a:p>
          <a:pPr marL="0" lvl="0" indent="0" algn="ctr" defTabSz="977900">
            <a:lnSpc>
              <a:spcPct val="90000"/>
            </a:lnSpc>
            <a:spcBef>
              <a:spcPct val="0"/>
            </a:spcBef>
            <a:spcAft>
              <a:spcPct val="35000"/>
            </a:spcAft>
            <a:buNone/>
          </a:pPr>
          <a:r>
            <a:rPr lang="en-US" sz="2200" kern="1200" dirty="0"/>
            <a:t>Retire</a:t>
          </a:r>
        </a:p>
      </dsp:txBody>
      <dsp:txXfrm>
        <a:off x="1106962" y="90962"/>
        <a:ext cx="1437679" cy="1437679"/>
      </dsp:txXfrm>
    </dsp:sp>
    <dsp:sp modelId="{036E8FF1-67E1-4205-86E9-0FE3C22E4A2F}">
      <dsp:nvSpPr>
        <dsp:cNvPr id="0" name=""/>
        <dsp:cNvSpPr/>
      </dsp:nvSpPr>
      <dsp:spPr>
        <a:xfrm>
          <a:off x="1015841" y="-158"/>
          <a:ext cx="4064317" cy="4064317"/>
        </a:xfrm>
        <a:prstGeom prst="circularArrow">
          <a:avLst>
            <a:gd name="adj1" fmla="val 6898"/>
            <a:gd name="adj2" fmla="val 465012"/>
            <a:gd name="adj3" fmla="val 16750847"/>
            <a:gd name="adj4" fmla="val 15184141"/>
            <a:gd name="adj5" fmla="val 8047"/>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2/3/18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2/3/18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6C20A49F-C8B8-4ADB-9A83-5621A581ABA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8937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D5EE95-93B0-47E4-A52B-2736D7B5B523}"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4529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9D5EE95-93B0-47E4-A52B-2736D7B5B523}"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2109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82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298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4256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E23CFC-C3E8-49B9-B877-0038CDCB9D8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72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959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721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7831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l">
              <a:buFont typeface="+mj-lt"/>
              <a:buAutoNum type="arabicPeriod"/>
            </a:pPr>
            <a:r>
              <a:rPr lang="en-US" b="0" i="0" u="none" strike="noStrike" dirty="0">
                <a:solidFill>
                  <a:srgbClr val="000000"/>
                </a:solidFill>
                <a:effectLst/>
                <a:latin typeface="segoe-ui_normal"/>
              </a:rPr>
              <a:t>The user tries to authenticate to Azure AD from the Outlook app.</a:t>
            </a:r>
          </a:p>
          <a:p>
            <a:pPr algn="l">
              <a:buFont typeface="+mj-lt"/>
              <a:buAutoNum type="arabicPeriod"/>
            </a:pPr>
            <a:r>
              <a:rPr lang="en-US" b="0" i="0" u="none" strike="noStrike" dirty="0">
                <a:solidFill>
                  <a:srgbClr val="000000"/>
                </a:solidFill>
                <a:effectLst/>
                <a:latin typeface="segoe-ui_normal"/>
              </a:rPr>
              <a:t>The user gets redirected to the app store to install a broker app when trying to authenticate for the first time. The broker app can be either the Microsoft Authenticator for iOS, or the Microsoft Company portal for Android devices.</a:t>
            </a:r>
          </a:p>
          <a:p>
            <a:pPr algn="l">
              <a:buFont typeface="+mj-lt"/>
              <a:buAutoNum type="arabicPeriod"/>
            </a:pPr>
            <a:r>
              <a:rPr lang="en-US" b="0" i="0" u="none" strike="noStrike" dirty="0">
                <a:solidFill>
                  <a:srgbClr val="000000"/>
                </a:solidFill>
                <a:effectLst/>
                <a:latin typeface="segoe-ui_normal"/>
              </a:rPr>
              <a:t>If users try to use a native e-mail app, they’ll be redirected to the app store to then install the Outlook app.</a:t>
            </a:r>
          </a:p>
          <a:p>
            <a:pPr algn="l">
              <a:buFont typeface="+mj-lt"/>
              <a:buAutoNum type="arabicPeriod"/>
            </a:pPr>
            <a:r>
              <a:rPr lang="en-US" b="0" i="0" u="none" strike="noStrike" dirty="0">
                <a:solidFill>
                  <a:srgbClr val="000000"/>
                </a:solidFill>
                <a:effectLst/>
                <a:latin typeface="segoe-ui_normal"/>
              </a:rPr>
              <a:t>The broker app gets installed on the device.</a:t>
            </a:r>
          </a:p>
          <a:p>
            <a:pPr algn="l">
              <a:buFont typeface="+mj-lt"/>
              <a:buAutoNum type="arabicPeriod"/>
            </a:pPr>
            <a:r>
              <a:rPr lang="en-US" b="0" i="0" u="none" strike="noStrike" dirty="0">
                <a:solidFill>
                  <a:srgbClr val="000000"/>
                </a:solidFill>
                <a:effectLst/>
                <a:latin typeface="segoe-ui_normal"/>
              </a:rPr>
              <a:t>The broker app starts the Azure AD registration process which creates a device record in Azure AD. This is not the same as the mobile device management (MDM) enrollment process, but this record is necessary so the conditional access policies can be enforced on the device.</a:t>
            </a:r>
          </a:p>
          <a:p>
            <a:pPr algn="l">
              <a:buFont typeface="+mj-lt"/>
              <a:buAutoNum type="arabicPeriod"/>
            </a:pPr>
            <a:r>
              <a:rPr lang="en-US" b="0" i="0" u="none" strike="noStrike" dirty="0">
                <a:solidFill>
                  <a:srgbClr val="000000"/>
                </a:solidFill>
                <a:effectLst/>
                <a:latin typeface="segoe-ui_normal"/>
              </a:rPr>
              <a:t>The broker app verifies the identity of the app. There’s a security layer so the broker app can validate if the app is authorized to be used by the user.</a:t>
            </a:r>
          </a:p>
          <a:p>
            <a:pPr algn="l">
              <a:buFont typeface="+mj-lt"/>
              <a:buAutoNum type="arabicPeriod"/>
            </a:pPr>
            <a:r>
              <a:rPr lang="en-US" b="0" i="0" u="none" strike="noStrike" dirty="0">
                <a:solidFill>
                  <a:srgbClr val="000000"/>
                </a:solidFill>
                <a:effectLst/>
                <a:latin typeface="segoe-ui_normal"/>
              </a:rPr>
              <a:t>The broker app sends the App Client ID to Azure AD as part of the user authentication process to check if it’s in the policy approved list.</a:t>
            </a:r>
          </a:p>
          <a:p>
            <a:pPr algn="l">
              <a:buFont typeface="+mj-lt"/>
              <a:buAutoNum type="arabicPeriod"/>
            </a:pPr>
            <a:r>
              <a:rPr lang="en-US" b="0" i="0" u="none" strike="noStrike" dirty="0">
                <a:solidFill>
                  <a:srgbClr val="000000"/>
                </a:solidFill>
                <a:effectLst/>
                <a:latin typeface="segoe-ui_normal"/>
              </a:rPr>
              <a:t>Azure AD allows the user to authenticate and use the app based on the policy approved list. If the app is not on the list, Azure AD denies access to the app.</a:t>
            </a:r>
          </a:p>
          <a:p>
            <a:pPr algn="l">
              <a:buFont typeface="+mj-lt"/>
              <a:buAutoNum type="arabicPeriod"/>
            </a:pPr>
            <a:r>
              <a:rPr lang="en-US" b="0" i="0" u="none" strike="noStrike" dirty="0">
                <a:solidFill>
                  <a:srgbClr val="000000"/>
                </a:solidFill>
                <a:effectLst/>
                <a:latin typeface="segoe-ui_normal"/>
              </a:rPr>
              <a:t>The Outlook app communicates with Outlook Cloud Service to initiate communication with Exchange Online.</a:t>
            </a:r>
          </a:p>
          <a:p>
            <a:pPr algn="l">
              <a:buFont typeface="+mj-lt"/>
              <a:buAutoNum type="arabicPeriod"/>
            </a:pPr>
            <a:r>
              <a:rPr lang="en-US" b="0" i="0" u="none" strike="noStrike" dirty="0">
                <a:solidFill>
                  <a:srgbClr val="000000"/>
                </a:solidFill>
                <a:effectLst/>
                <a:latin typeface="segoe-ui_normal"/>
              </a:rPr>
              <a:t>Outlook Cloud Service communicates with Azure AD to retrieve Exchange Online service access token for the user.</a:t>
            </a:r>
          </a:p>
          <a:p>
            <a:pPr algn="l">
              <a:buFont typeface="+mj-lt"/>
              <a:buAutoNum type="arabicPeriod"/>
            </a:pPr>
            <a:r>
              <a:rPr lang="en-US" b="0" i="0" u="none" strike="noStrike" dirty="0">
                <a:solidFill>
                  <a:srgbClr val="000000"/>
                </a:solidFill>
                <a:effectLst/>
                <a:latin typeface="segoe-ui_normal"/>
              </a:rPr>
              <a:t>The Outlook app communicates with Exchange Online to retrieve the user's corporate e-mail.</a:t>
            </a:r>
          </a:p>
          <a:p>
            <a:pPr algn="l">
              <a:buFont typeface="+mj-lt"/>
              <a:buAutoNum type="arabicPeriod"/>
            </a:pPr>
            <a:r>
              <a:rPr lang="en-US" b="0" i="0" u="none" strike="noStrike" dirty="0">
                <a:solidFill>
                  <a:srgbClr val="000000"/>
                </a:solidFill>
                <a:effectLst/>
                <a:latin typeface="segoe-ui_normal"/>
              </a:rPr>
              <a:t>Corporate e-mail is delivered to the user's mailbox.</a:t>
            </a:r>
          </a:p>
          <a:p>
            <a:endParaRPr lang="en-US" dirty="0"/>
          </a:p>
        </p:txBody>
      </p:sp>
    </p:spTree>
    <p:extLst>
      <p:ext uri="{BB962C8B-B14F-4D97-AF65-F5344CB8AC3E}">
        <p14:creationId xmlns:p14="http://schemas.microsoft.com/office/powerpoint/2010/main" val="331866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Notes Placeholder 7">
            <a:extLst>
              <a:ext uri="{FF2B5EF4-FFF2-40B4-BE49-F238E27FC236}">
                <a16:creationId xmlns:a16="http://schemas.microsoft.com/office/drawing/2014/main" id="{7D8908E6-C6E3-4F17-B87D-DF484F2F92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242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600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4386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093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E23CFC-C3E8-49B9-B877-0038CDCB9D8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194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619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5E23CFC-C3E8-49B9-B877-0038CDCB9D8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7485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146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Notes Placeholder 7">
            <a:extLst>
              <a:ext uri="{FF2B5EF4-FFF2-40B4-BE49-F238E27FC236}">
                <a16:creationId xmlns:a16="http://schemas.microsoft.com/office/drawing/2014/main" id="{7D8908E6-C6E3-4F17-B87D-DF484F2F92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744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Notes Placeholder 7">
            <a:extLst>
              <a:ext uri="{FF2B5EF4-FFF2-40B4-BE49-F238E27FC236}">
                <a16:creationId xmlns:a16="http://schemas.microsoft.com/office/drawing/2014/main" id="{7D8908E6-C6E3-4F17-B87D-DF484F2F925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399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C673344-19C1-4F3F-B3FC-900A05EF21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684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5A12697-29EE-4578-B9E4-60DC206FE42E}"/>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53033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179CEDC-A6EC-48A7-B569-085DCEB177D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700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B1409BE-C23F-4F40-BAAB-9DF15A939E6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6600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2/3/18 1:08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567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153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99376"/>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798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99376"/>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57552"/>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65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0733"/>
            <a:ext cx="4033911" cy="1993559"/>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0733"/>
            <a:ext cx="4033911" cy="18238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82724001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7528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2084592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9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44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550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199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6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extLst>
      <p:ext uri="{BB962C8B-B14F-4D97-AF65-F5344CB8AC3E}">
        <p14:creationId xmlns:p14="http://schemas.microsoft.com/office/powerpoint/2010/main" val="24191761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36866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7476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60630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48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9353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8005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21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387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3621650" cy="5143967"/>
          </a:xfrm>
          <a:prstGeom prst="rect">
            <a:avLst/>
          </a:prstGeom>
        </p:spPr>
      </p:pic>
    </p:spTree>
    <p:extLst>
      <p:ext uri="{BB962C8B-B14F-4D97-AF65-F5344CB8AC3E}">
        <p14:creationId xmlns:p14="http://schemas.microsoft.com/office/powerpoint/2010/main" val="38463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7773118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96106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3980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29" y="891882"/>
            <a:ext cx="8740142" cy="1646861"/>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76" indent="0">
              <a:buNone/>
              <a:defRPr/>
            </a:lvl3pPr>
            <a:lvl4pPr marL="336152" indent="0">
              <a:buNone/>
              <a:defRPr/>
            </a:lvl4pPr>
            <a:lvl5pPr marL="50422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9520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386538"/>
            <a:ext cx="9144000" cy="375696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2" rIns="0" bIns="34972" numCol="1" rtlCol="0" anchor="ctr" anchorCtr="0" compatLnSpc="1">
            <a:prstTxWarp prst="textNoShape">
              <a:avLst/>
            </a:prstTxWarp>
          </a:bodyPr>
          <a:lstStyle/>
          <a:p>
            <a:pPr algn="ctr" defTabSz="699291" fontAlgn="base">
              <a:spcBef>
                <a:spcPct val="0"/>
              </a:spcBef>
              <a:spcAft>
                <a:spcPct val="0"/>
              </a:spcAft>
              <a:defRPr/>
            </a:pPr>
            <a:endParaRPr lang="en-US" sz="15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01930" y="891883"/>
            <a:ext cx="8740142" cy="1746440"/>
          </a:xfrm>
        </p:spPr>
        <p:txBody>
          <a:bodyPr/>
          <a:lstStyle>
            <a:lvl1pPr marL="0" indent="0">
              <a:buNone/>
              <a:defRPr/>
            </a:lvl1pPr>
            <a:lvl2pPr marL="252086" indent="0">
              <a:buNone/>
              <a:defRPr/>
            </a:lvl2pPr>
            <a:lvl3pPr marL="420143" indent="0">
              <a:buNone/>
              <a:defRPr/>
            </a:lvl3pPr>
            <a:lvl4pPr marL="588200" indent="0">
              <a:buNone/>
              <a:defRPr/>
            </a:lvl4pPr>
            <a:lvl5pPr marL="75625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01930" y="217135"/>
            <a:ext cx="8741309" cy="674749"/>
          </a:xfrm>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255433788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000" y="465325"/>
            <a:ext cx="8479852" cy="302352"/>
          </a:xfrm>
        </p:spPr>
        <p:txBody>
          <a:bodyPr wrap="square" lIns="0" tIns="0" rIns="0" bIns="0">
            <a:spAutoFit/>
          </a:bodyPr>
          <a:lstStyle>
            <a:lvl1pPr>
              <a:lnSpc>
                <a:spcPts val="2305"/>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2000" y="1411752"/>
            <a:ext cx="3568658" cy="452654"/>
          </a:xfrm>
        </p:spPr>
        <p:txBody>
          <a:bodyPr wrap="square" lIns="0" tIns="0" rIns="0" bIns="0">
            <a:spAutoFit/>
          </a:bodyPr>
          <a:lstStyle>
            <a:lvl1pPr marL="0" indent="0">
              <a:lnSpc>
                <a:spcPts val="1730"/>
              </a:lnSpc>
              <a:buNone/>
              <a:defRPr sz="1471" b="0" i="0">
                <a:solidFill>
                  <a:schemeClr val="tx1"/>
                </a:solidFill>
                <a:latin typeface="+mn-lt"/>
              </a:defRPr>
            </a:lvl1pPr>
            <a:lvl2pPr marL="164717" indent="0">
              <a:buNone/>
              <a:defRPr/>
            </a:lvl2pPr>
            <a:lvl3pPr marL="329433" indent="0">
              <a:buNone/>
              <a:defRPr/>
            </a:lvl3pPr>
            <a:lvl4pPr marL="494151" indent="0">
              <a:buNone/>
              <a:defRPr/>
            </a:lvl4pPr>
            <a:lvl5pPr marL="658868"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341997" y="2030700"/>
            <a:ext cx="3568657" cy="1867197"/>
          </a:xfrm>
        </p:spPr>
        <p:txBody>
          <a:bodyPr lIns="0" tIns="0" rIns="0" bIns="0"/>
          <a:lstStyle>
            <a:lvl1pPr marL="205897" indent="-205897">
              <a:lnSpc>
                <a:spcPts val="1296"/>
              </a:lnSpc>
              <a:spcBef>
                <a:spcPts val="0"/>
              </a:spcBef>
              <a:buFont typeface="Arial" panose="020B0604020202020204" pitchFamily="34" charset="0"/>
              <a:buChar char="•"/>
              <a:defRPr sz="1028" b="0" i="0">
                <a:solidFill>
                  <a:schemeClr val="tx1"/>
                </a:solidFill>
                <a:latin typeface="+mn-lt"/>
              </a:defRPr>
            </a:lvl1pPr>
            <a:lvl2pPr marL="0" indent="0">
              <a:lnSpc>
                <a:spcPts val="1296"/>
              </a:lnSpc>
              <a:spcBef>
                <a:spcPts val="0"/>
              </a:spcBef>
              <a:buNone/>
              <a:defRPr sz="1009">
                <a:solidFill>
                  <a:schemeClr val="tx1"/>
                </a:solidFill>
              </a:defRPr>
            </a:lvl2pPr>
            <a:lvl3pPr marL="329433" indent="0">
              <a:buNone/>
              <a:defRPr/>
            </a:lvl3pPr>
            <a:lvl4pPr marL="494151" indent="0">
              <a:buNone/>
              <a:defRPr/>
            </a:lvl4pPr>
            <a:lvl5pPr marL="65886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545727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6DDE7-AC04-45D4-9544-9B91900DF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199E18-0235-4E3E-A981-F1EC35E6CE3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2BF20-7228-4571-8715-A98275695A66}"/>
              </a:ext>
            </a:extLst>
          </p:cNvPr>
          <p:cNvSpPr>
            <a:spLocks noGrp="1"/>
          </p:cNvSpPr>
          <p:nvPr>
            <p:ph type="dt" sz="half" idx="10"/>
          </p:nvPr>
        </p:nvSpPr>
        <p:spPr/>
        <p:txBody>
          <a:bodyPr/>
          <a:lstStyle/>
          <a:p>
            <a:fld id="{0E242943-444F-4B39-BA48-E7FFFF1C0009}" type="datetimeFigureOut">
              <a:rPr lang="en-US" smtClean="0"/>
              <a:t>2/3/18</a:t>
            </a:fld>
            <a:endParaRPr lang="en-US"/>
          </a:p>
        </p:txBody>
      </p:sp>
      <p:sp>
        <p:nvSpPr>
          <p:cNvPr id="5" name="Footer Placeholder 4">
            <a:extLst>
              <a:ext uri="{FF2B5EF4-FFF2-40B4-BE49-F238E27FC236}">
                <a16:creationId xmlns:a16="http://schemas.microsoft.com/office/drawing/2014/main" id="{B66A427B-FB2B-4CD7-8096-9039358F1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3D588-D5FA-4B0B-BA48-2D002C83DA98}"/>
              </a:ext>
            </a:extLst>
          </p:cNvPr>
          <p:cNvSpPr>
            <a:spLocks noGrp="1"/>
          </p:cNvSpPr>
          <p:nvPr>
            <p:ph type="sldNum" sz="quarter" idx="12"/>
          </p:nvPr>
        </p:nvSpPr>
        <p:spPr/>
        <p:txBody>
          <a:bodyPr/>
          <a:lstStyle/>
          <a:p>
            <a:fld id="{3BE6293A-72FE-4995-BE93-F6AE950C25FA}" type="slidenum">
              <a:rPr lang="en-US" smtClean="0"/>
              <a:t>‹#›</a:t>
            </a:fld>
            <a:endParaRPr lang="en-US"/>
          </a:p>
        </p:txBody>
      </p:sp>
    </p:spTree>
    <p:extLst>
      <p:ext uri="{BB962C8B-B14F-4D97-AF65-F5344CB8AC3E}">
        <p14:creationId xmlns:p14="http://schemas.microsoft.com/office/powerpoint/2010/main" val="5864017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894" y="4565917"/>
            <a:ext cx="1070841" cy="228621"/>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5916622" y="214382"/>
            <a:ext cx="2958191" cy="466025"/>
          </a:xfrm>
          <a:noFill/>
        </p:spPr>
        <p:txBody>
          <a:bodyPr vert="horz" wrap="square" lIns="164592" tIns="109728" rIns="164592" bIns="109728" rtlCol="0">
            <a:spAutoFit/>
          </a:bodyPr>
          <a:lstStyle>
            <a:lvl1pPr marL="0" indent="0" algn="r">
              <a:buNone/>
              <a:defRPr lang="en-US" sz="1765" dirty="0">
                <a:gradFill>
                  <a:gsLst>
                    <a:gs pos="91000">
                      <a:schemeClr val="tx1"/>
                    </a:gs>
                    <a:gs pos="0">
                      <a:schemeClr val="tx1"/>
                    </a:gs>
                  </a:gsLst>
                  <a:lin ang="5400000" scaled="0"/>
                </a:gradFill>
                <a:latin typeface="+mn-lt"/>
              </a:defRPr>
            </a:lvl1pPr>
          </a:lstStyle>
          <a:p>
            <a:pPr marL="168090" lvl="0" indent="-168090">
              <a:spcBef>
                <a:spcPts val="0"/>
              </a:spcBef>
            </a:pPr>
            <a:r>
              <a:rPr lang="en-US" dirty="0"/>
              <a:t>Session Code</a:t>
            </a:r>
          </a:p>
        </p:txBody>
      </p:sp>
    </p:spTree>
    <p:extLst>
      <p:ext uri="{BB962C8B-B14F-4D97-AF65-F5344CB8AC3E}">
        <p14:creationId xmlns:p14="http://schemas.microsoft.com/office/powerpoint/2010/main" val="1848178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97975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691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87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82486"/>
            <a:ext cx="3596905" cy="1178528"/>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0400965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890733"/>
            <a:ext cx="8741309" cy="403331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2968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581972"/>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15580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6.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extLst>
      <p:ext uri="{BB962C8B-B14F-4D97-AF65-F5344CB8AC3E}">
        <p14:creationId xmlns:p14="http://schemas.microsoft.com/office/powerpoint/2010/main" val="366257332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39" r:id="rId13"/>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200955750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54.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53.png"/><Relationship Id="rId2" Type="http://schemas.openxmlformats.org/officeDocument/2006/relationships/notesSlide" Target="../notesSlides/notesSlide10.xml"/><Relationship Id="rId16" Type="http://schemas.openxmlformats.org/officeDocument/2006/relationships/image" Target="../media/image44.jpe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jpeg"/><Relationship Id="rId23" Type="http://schemas.openxmlformats.org/officeDocument/2006/relationships/image" Target="../media/image51.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jpeg"/><Relationship Id="rId14" Type="http://schemas.openxmlformats.org/officeDocument/2006/relationships/image" Target="../media/image42.png"/><Relationship Id="rId22"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interna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technet.microsoft.com/en-us/library/mt813789(v=exchg.150).aspx"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9.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9.jpe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8.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29.jpe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1747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45C4-D9D7-4F3C-A974-BC970827C69B}"/>
              </a:ext>
            </a:extLst>
          </p:cNvPr>
          <p:cNvSpPr>
            <a:spLocks noGrp="1"/>
          </p:cNvSpPr>
          <p:nvPr>
            <p:ph type="ctrTitle"/>
          </p:nvPr>
        </p:nvSpPr>
        <p:spPr/>
        <p:txBody>
          <a:bodyPr/>
          <a:lstStyle/>
          <a:p>
            <a:r>
              <a:rPr lang="en-US" dirty="0"/>
              <a:t>Deploy</a:t>
            </a:r>
          </a:p>
        </p:txBody>
      </p:sp>
    </p:spTree>
    <p:extLst>
      <p:ext uri="{BB962C8B-B14F-4D97-AF65-F5344CB8AC3E}">
        <p14:creationId xmlns:p14="http://schemas.microsoft.com/office/powerpoint/2010/main" val="2377452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483518"/>
            <a:ext cx="8229600" cy="914400"/>
          </a:xfrm>
        </p:spPr>
        <p:txBody>
          <a:bodyPr/>
          <a:lstStyle/>
          <a:p>
            <a:r>
              <a:rPr lang="en-US" dirty="0"/>
              <a:t>Deploy Apps</a:t>
            </a:r>
          </a:p>
        </p:txBody>
      </p:sp>
      <p:sp>
        <p:nvSpPr>
          <p:cNvPr id="6" name="Text Placeholder 5"/>
          <p:cNvSpPr>
            <a:spLocks noGrp="1"/>
          </p:cNvSpPr>
          <p:nvPr>
            <p:ph type="body" sz="quarter" idx="10"/>
          </p:nvPr>
        </p:nvSpPr>
        <p:spPr>
          <a:xfrm>
            <a:off x="186267" y="1469926"/>
            <a:ext cx="8741309" cy="2883290"/>
          </a:xfrm>
        </p:spPr>
        <p:txBody>
          <a:bodyPr numCol="2"/>
          <a:lstStyle/>
          <a:p>
            <a:r>
              <a:rPr lang="en-US" sz="2353" dirty="0"/>
              <a:t>iOS</a:t>
            </a:r>
          </a:p>
          <a:p>
            <a:pPr marL="588314" lvl="1" indent="-420224">
              <a:buFont typeface="Arial" panose="020B0604020202020204" pitchFamily="34" charset="0"/>
              <a:buChar char="•"/>
            </a:pPr>
            <a:r>
              <a:rPr lang="en-US" dirty="0"/>
              <a:t>Store</a:t>
            </a:r>
          </a:p>
          <a:p>
            <a:pPr marL="588314" lvl="1" indent="-420224">
              <a:buFont typeface="Arial" panose="020B0604020202020204" pitchFamily="34" charset="0"/>
              <a:buChar char="•"/>
            </a:pPr>
            <a:r>
              <a:rPr lang="en-US" dirty="0"/>
              <a:t>VPP</a:t>
            </a:r>
          </a:p>
          <a:p>
            <a:pPr marL="588314" lvl="1" indent="-420224">
              <a:buFont typeface="Arial" panose="020B0604020202020204" pitchFamily="34" charset="0"/>
              <a:buChar char="•"/>
            </a:pPr>
            <a:r>
              <a:rPr lang="en-US" dirty="0"/>
              <a:t>Line of business app</a:t>
            </a:r>
          </a:p>
          <a:p>
            <a:pPr lvl="1"/>
            <a:endParaRPr lang="en-US" dirty="0"/>
          </a:p>
          <a:p>
            <a:r>
              <a:rPr lang="en-US" sz="2353" dirty="0"/>
              <a:t>Android</a:t>
            </a:r>
          </a:p>
          <a:p>
            <a:pPr marL="588314" lvl="1" indent="-420224">
              <a:buFont typeface="Arial" panose="020B0604020202020204" pitchFamily="34" charset="0"/>
              <a:buChar char="•"/>
            </a:pPr>
            <a:r>
              <a:rPr lang="en-US" dirty="0"/>
              <a:t>Store</a:t>
            </a:r>
          </a:p>
          <a:p>
            <a:pPr marL="588314" lvl="1" indent="-420224">
              <a:buFont typeface="Arial" panose="020B0604020202020204" pitchFamily="34" charset="0"/>
              <a:buChar char="•"/>
            </a:pPr>
            <a:r>
              <a:rPr lang="en-US" dirty="0"/>
              <a:t>Line of business app</a:t>
            </a:r>
          </a:p>
          <a:p>
            <a:r>
              <a:rPr lang="en-US" sz="2353" dirty="0"/>
              <a:t>Windows</a:t>
            </a:r>
          </a:p>
          <a:p>
            <a:pPr marL="588314" lvl="2" indent="-252134">
              <a:buFont typeface="Arial" panose="020B0604020202020204" pitchFamily="34" charset="0"/>
              <a:buChar char="•"/>
            </a:pPr>
            <a:r>
              <a:rPr lang="en-US" sz="2059" dirty="0"/>
              <a:t>Store</a:t>
            </a:r>
          </a:p>
          <a:p>
            <a:pPr marL="588314" lvl="2" indent="-252134">
              <a:buFont typeface="Arial" panose="020B0604020202020204" pitchFamily="34" charset="0"/>
              <a:buChar char="•"/>
            </a:pPr>
            <a:r>
              <a:rPr lang="en-US" sz="2059" dirty="0"/>
              <a:t>Line of business app</a:t>
            </a:r>
          </a:p>
          <a:p>
            <a:pPr marL="588314" lvl="2" indent="-252134">
              <a:buFont typeface="Arial" panose="020B0604020202020204" pitchFamily="34" charset="0"/>
              <a:buChar char="•"/>
            </a:pPr>
            <a:r>
              <a:rPr lang="en-US" sz="2059" dirty="0"/>
              <a:t>Windows Store for business</a:t>
            </a:r>
          </a:p>
          <a:p>
            <a:pPr marL="588314" lvl="2" indent="-252134">
              <a:buFont typeface="Arial" panose="020B0604020202020204" pitchFamily="34" charset="0"/>
              <a:buChar char="•"/>
            </a:pPr>
            <a:r>
              <a:rPr lang="en-US" sz="2059" dirty="0"/>
              <a:t>Office 365 </a:t>
            </a:r>
            <a:r>
              <a:rPr lang="en-US" sz="2059" dirty="0" err="1"/>
              <a:t>Proplus</a:t>
            </a:r>
            <a:endParaRPr lang="en-US" sz="2059" dirty="0"/>
          </a:p>
          <a:p>
            <a:pPr lvl="2"/>
            <a:endParaRPr lang="en-US" sz="2059" dirty="0"/>
          </a:p>
          <a:p>
            <a:r>
              <a:rPr lang="en-US" dirty="0"/>
              <a:t>Web app</a:t>
            </a:r>
          </a:p>
        </p:txBody>
      </p:sp>
    </p:spTree>
    <p:extLst>
      <p:ext uri="{BB962C8B-B14F-4D97-AF65-F5344CB8AC3E}">
        <p14:creationId xmlns:p14="http://schemas.microsoft.com/office/powerpoint/2010/main" val="386833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Assign apps</a:t>
            </a:r>
          </a:p>
        </p:txBody>
      </p:sp>
      <p:sp>
        <p:nvSpPr>
          <p:cNvPr id="6" name="Text Placeholder 5"/>
          <p:cNvSpPr>
            <a:spLocks noGrp="1"/>
          </p:cNvSpPr>
          <p:nvPr>
            <p:ph type="body" sz="quarter" idx="10"/>
          </p:nvPr>
        </p:nvSpPr>
        <p:spPr>
          <a:xfrm>
            <a:off x="457200" y="1462832"/>
            <a:ext cx="8229600" cy="3528392"/>
          </a:xfrm>
        </p:spPr>
        <p:txBody>
          <a:bodyPr>
            <a:normAutofit/>
          </a:bodyPr>
          <a:lstStyle/>
          <a:p>
            <a:pPr marL="420224" indent="-420224">
              <a:buFont typeface="Arial" panose="020B0604020202020204" pitchFamily="34" charset="0"/>
              <a:buChar char="•"/>
            </a:pPr>
            <a:r>
              <a:rPr lang="en-US" sz="1765" dirty="0"/>
              <a:t>Common assignment types: (MDM) </a:t>
            </a:r>
          </a:p>
          <a:p>
            <a:pPr marL="756403" lvl="3" indent="-252134">
              <a:buFont typeface="Arial" panose="020B0604020202020204" pitchFamily="34" charset="0"/>
              <a:buChar char="•"/>
            </a:pPr>
            <a:r>
              <a:rPr lang="en-US" sz="1471" b="1" dirty="0"/>
              <a:t>Available</a:t>
            </a:r>
            <a:r>
              <a:rPr lang="en-US" sz="1471" dirty="0"/>
              <a:t> - Users install the app from the Company Portal app or website.</a:t>
            </a:r>
          </a:p>
          <a:p>
            <a:pPr marL="756403" lvl="3" indent="-252134">
              <a:buFont typeface="Arial" panose="020B0604020202020204" pitchFamily="34" charset="0"/>
              <a:buChar char="•"/>
            </a:pPr>
            <a:r>
              <a:rPr lang="en-US" sz="1471" b="1" dirty="0"/>
              <a:t>Required</a:t>
            </a:r>
            <a:r>
              <a:rPr lang="en-US" sz="1471" dirty="0"/>
              <a:t> - The app is installed on devices in the selected groups.</a:t>
            </a:r>
          </a:p>
          <a:p>
            <a:pPr marL="756403" lvl="3" indent="-252134">
              <a:buFont typeface="Arial" panose="020B0604020202020204" pitchFamily="34" charset="0"/>
              <a:buChar char="•"/>
            </a:pPr>
            <a:r>
              <a:rPr lang="en-US" sz="1471" b="1" dirty="0"/>
              <a:t>Uninstall</a:t>
            </a:r>
            <a:r>
              <a:rPr lang="en-US" sz="1471" dirty="0"/>
              <a:t> - The app is uninstalled from devices in the selected groups.</a:t>
            </a:r>
          </a:p>
          <a:p>
            <a:pPr marL="756403" lvl="3" indent="-252134">
              <a:buFont typeface="Arial" panose="020B0604020202020204" pitchFamily="34" charset="0"/>
              <a:buChar char="•"/>
            </a:pPr>
            <a:r>
              <a:rPr lang="en-US" sz="1471" b="1" dirty="0"/>
              <a:t>Not Applicable</a:t>
            </a:r>
            <a:r>
              <a:rPr lang="en-US" sz="1471" dirty="0"/>
              <a:t> - The app is not installed or shown in the Company Portal.</a:t>
            </a:r>
            <a:br>
              <a:rPr lang="en-US" sz="1176" dirty="0"/>
            </a:br>
            <a:endParaRPr lang="en-US" sz="1176" dirty="0"/>
          </a:p>
          <a:p>
            <a:pPr marL="420224" indent="-420224">
              <a:buFont typeface="Arial" panose="020B0604020202020204" pitchFamily="34" charset="0"/>
              <a:buChar char="•"/>
            </a:pPr>
            <a:r>
              <a:rPr lang="en-US" sz="1765" b="1" dirty="0"/>
              <a:t>Available with or without enrollment for BYOD non-enrolled devices</a:t>
            </a:r>
          </a:p>
          <a:p>
            <a:pPr marL="588314" lvl="1" indent="-420224">
              <a:buFont typeface="Arial" panose="020B0604020202020204" pitchFamily="34" charset="0"/>
              <a:buChar char="•"/>
            </a:pPr>
            <a:r>
              <a:rPr lang="en-US" sz="1176" b="1" dirty="0"/>
              <a:t>Assign this app to groups of users whose devices are not enrolled with Intune.</a:t>
            </a:r>
          </a:p>
          <a:p>
            <a:pPr marL="588314" lvl="1" indent="-420224">
              <a:buFont typeface="Arial" panose="020B0604020202020204" pitchFamily="34" charset="0"/>
              <a:buChar char="•"/>
            </a:pPr>
            <a:r>
              <a:rPr lang="en-US" sz="1176" b="1" dirty="0"/>
              <a:t>Windows store business apps are upcoming for w/o enrollment support</a:t>
            </a:r>
            <a:br>
              <a:rPr lang="en-US" sz="1176" dirty="0"/>
            </a:br>
            <a:endParaRPr lang="en-US" sz="1176" dirty="0"/>
          </a:p>
          <a:p>
            <a:pPr lvl="2"/>
            <a:endParaRPr lang="en-US" dirty="0"/>
          </a:p>
        </p:txBody>
      </p:sp>
    </p:spTree>
    <p:extLst>
      <p:ext uri="{BB962C8B-B14F-4D97-AF65-F5344CB8AC3E}">
        <p14:creationId xmlns:p14="http://schemas.microsoft.com/office/powerpoint/2010/main" val="377235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0" end="0"/>
                                            </p:txEl>
                                          </p:spTgt>
                                        </p:tgtEl>
                                        <p:attrNameLst>
                                          <p:attrName>ppt_c</p:attrName>
                                        </p:attrNameLst>
                                      </p:cBhvr>
                                      <p:to>
                                        <a:schemeClr val="accent1"/>
                                      </p:to>
                                    </p:animClr>
                                  </p:sub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1" end="1"/>
                                            </p:txEl>
                                          </p:spTgt>
                                        </p:tgtEl>
                                        <p:attrNameLst>
                                          <p:attrName>ppt_c</p:attrName>
                                        </p:attrNameLst>
                                      </p:cBhvr>
                                      <p:to>
                                        <a:schemeClr val="accent1"/>
                                      </p:to>
                                    </p:animClr>
                                  </p:sub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2" end="2"/>
                                            </p:txEl>
                                          </p:spTgt>
                                        </p:tgtEl>
                                        <p:attrNameLst>
                                          <p:attrName>ppt_c</p:attrName>
                                        </p:attrNameLst>
                                      </p:cBhvr>
                                      <p:to>
                                        <a:schemeClr val="accent1"/>
                                      </p:to>
                                    </p:animClr>
                                  </p:sub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3" end="3"/>
                                            </p:txEl>
                                          </p:spTgt>
                                        </p:tgtEl>
                                        <p:attrNameLst>
                                          <p:attrName>ppt_c</p:attrName>
                                        </p:attrNameLst>
                                      </p:cBhvr>
                                      <p:to>
                                        <a:schemeClr val="accent1"/>
                                      </p:to>
                                    </p:animClr>
                                  </p:sub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6">
                                            <p:txEl>
                                              <p:pRg st="4" end="4"/>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Configure – BYOD non-enrolled</a:t>
            </a:r>
          </a:p>
        </p:txBody>
      </p:sp>
      <p:sp>
        <p:nvSpPr>
          <p:cNvPr id="6" name="Text Placeholder 5"/>
          <p:cNvSpPr>
            <a:spLocks noGrp="1"/>
          </p:cNvSpPr>
          <p:nvPr>
            <p:ph type="body" sz="quarter" idx="10"/>
          </p:nvPr>
        </p:nvSpPr>
        <p:spPr/>
        <p:txBody>
          <a:bodyPr/>
          <a:lstStyle/>
          <a:p>
            <a:r>
              <a:rPr lang="en-US" dirty="0"/>
              <a:t>Part of the Intune SDK</a:t>
            </a:r>
          </a:p>
          <a:p>
            <a:pPr lvl="1"/>
            <a:r>
              <a:rPr lang="en-US" dirty="0"/>
              <a:t>All applications that support Intune MAM-WE today can also take advantage of MAM Application Configuration</a:t>
            </a:r>
          </a:p>
          <a:p>
            <a:r>
              <a:rPr lang="en-US" dirty="0"/>
              <a:t>Does not require device enrollment </a:t>
            </a:r>
          </a:p>
          <a:p>
            <a:pPr lvl="1"/>
            <a:r>
              <a:rPr lang="en-US" dirty="0"/>
              <a:t>Like Application Protection Policies, MAM Application Configuration works regardless of device management state</a:t>
            </a:r>
          </a:p>
          <a:p>
            <a:r>
              <a:rPr lang="en-US" dirty="0"/>
              <a:t>Works across platforms (iOS and Android)</a:t>
            </a:r>
          </a:p>
          <a:p>
            <a:pPr lvl="2"/>
            <a:endParaRPr lang="en-US" dirty="0"/>
          </a:p>
        </p:txBody>
      </p:sp>
    </p:spTree>
    <p:extLst>
      <p:ext uri="{BB962C8B-B14F-4D97-AF65-F5344CB8AC3E}">
        <p14:creationId xmlns:p14="http://schemas.microsoft.com/office/powerpoint/2010/main" val="9674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8756-5810-4224-8503-03C7173028F4}"/>
              </a:ext>
            </a:extLst>
          </p:cNvPr>
          <p:cNvSpPr>
            <a:spLocks noGrp="1"/>
          </p:cNvSpPr>
          <p:nvPr>
            <p:ph type="title"/>
          </p:nvPr>
        </p:nvSpPr>
        <p:spPr/>
        <p:txBody>
          <a:bodyPr/>
          <a:lstStyle/>
          <a:p>
            <a:r>
              <a:rPr lang="en-US"/>
              <a:t>MAM App Config: Impact</a:t>
            </a:r>
          </a:p>
        </p:txBody>
      </p:sp>
      <p:sp>
        <p:nvSpPr>
          <p:cNvPr id="3" name="Text Placeholder 2">
            <a:extLst>
              <a:ext uri="{FF2B5EF4-FFF2-40B4-BE49-F238E27FC236}">
                <a16:creationId xmlns:a16="http://schemas.microsoft.com/office/drawing/2014/main" id="{0F3B6111-688F-4327-BFB9-5CF989994809}"/>
              </a:ext>
            </a:extLst>
          </p:cNvPr>
          <p:cNvSpPr>
            <a:spLocks noGrp="1"/>
          </p:cNvSpPr>
          <p:nvPr>
            <p:ph type="body" sz="quarter" idx="10"/>
          </p:nvPr>
        </p:nvSpPr>
        <p:spPr/>
        <p:txBody>
          <a:bodyPr/>
          <a:lstStyle/>
          <a:p>
            <a:r>
              <a:rPr lang="en-US" dirty="0"/>
              <a:t>Partner applications now have the ability to create new configuration features, controlled by Intune</a:t>
            </a:r>
          </a:p>
          <a:p>
            <a:pPr lvl="1"/>
            <a:r>
              <a:rPr lang="en-US" dirty="0"/>
              <a:t>New configuration features can be developed without relying on changes to the Intune service</a:t>
            </a:r>
          </a:p>
          <a:p>
            <a:pPr lvl="1"/>
            <a:r>
              <a:rPr lang="en-US" dirty="0"/>
              <a:t>Can even be used for rapid prototyping</a:t>
            </a:r>
          </a:p>
          <a:p>
            <a:r>
              <a:rPr lang="en-US" dirty="0"/>
              <a:t>Office applications are already building new features on this pipeline</a:t>
            </a:r>
          </a:p>
          <a:p>
            <a:pPr lvl="1"/>
            <a:r>
              <a:rPr lang="en-US" dirty="0"/>
              <a:t>OneDrive, Outlook, Managed Browser</a:t>
            </a:r>
          </a:p>
        </p:txBody>
      </p:sp>
    </p:spTree>
    <p:extLst>
      <p:ext uri="{BB962C8B-B14F-4D97-AF65-F5344CB8AC3E}">
        <p14:creationId xmlns:p14="http://schemas.microsoft.com/office/powerpoint/2010/main" val="151124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Browser</a:t>
            </a:r>
          </a:p>
        </p:txBody>
      </p:sp>
      <p:sp>
        <p:nvSpPr>
          <p:cNvPr id="4" name="Title 3"/>
          <p:cNvSpPr txBox="1">
            <a:spLocks/>
          </p:cNvSpPr>
          <p:nvPr/>
        </p:nvSpPr>
        <p:spPr>
          <a:xfrm>
            <a:off x="22565" y="9283"/>
            <a:ext cx="8739401" cy="674461"/>
          </a:xfrm>
          <a:prstGeom prst="rect">
            <a:avLst/>
          </a:prstGeom>
        </p:spPr>
        <p:txBody>
          <a:bodyPr vert="horz" wrap="square" lIns="107540" tIns="67213" rIns="107540" bIns="67213" rtlCol="0" anchor="t">
            <a:noAutofit/>
          </a:bodyPr>
          <a:lstStyle>
            <a:defPPr>
              <a:defRPr lang="en-US"/>
            </a:defPPr>
            <a:lvl1pPr>
              <a:lnSpc>
                <a:spcPct val="90000"/>
              </a:lnSpc>
              <a:spcBef>
                <a:spcPct val="0"/>
              </a:spcBef>
              <a:buNone/>
              <a:defRPr sz="3600" b="0" cap="none" spc="-102" baseline="0">
                <a:ln w="3175">
                  <a:noFill/>
                </a:ln>
                <a:gradFill>
                  <a:gsLst>
                    <a:gs pos="1250">
                      <a:srgbClr val="FFFFFF"/>
                    </a:gs>
                    <a:gs pos="100000">
                      <a:srgbClr val="FFFFFF"/>
                    </a:gs>
                  </a:gsLst>
                  <a:lin ang="5400000" scaled="0"/>
                </a:gradFill>
                <a:effectLst/>
                <a:latin typeface="+mj-lt"/>
                <a:cs typeface="Segoe UI" pitchFamily="34" charset="0"/>
              </a:defRPr>
            </a:lvl1pPr>
          </a:lstStyle>
          <a:p>
            <a:pPr defTabSz="685845">
              <a:defRPr/>
            </a:pPr>
            <a:endParaRPr lang="en-US" sz="2700" spc="-75">
              <a:solidFill>
                <a:schemeClr val="tx1"/>
              </a:solidFill>
              <a:latin typeface="Segoe UI Light"/>
              <a:ea typeface="ＭＳ Ｐゴシック" charset="0"/>
            </a:endParaRPr>
          </a:p>
        </p:txBody>
      </p:sp>
      <p:sp>
        <p:nvSpPr>
          <p:cNvPr id="5" name="Title 3"/>
          <p:cNvSpPr txBox="1">
            <a:spLocks/>
          </p:cNvSpPr>
          <p:nvPr/>
        </p:nvSpPr>
        <p:spPr>
          <a:xfrm>
            <a:off x="4503501" y="3441270"/>
            <a:ext cx="4416339" cy="751488"/>
          </a:xfrm>
          <a:prstGeom prst="rect">
            <a:avLst/>
          </a:prstGeom>
          <a:noFill/>
        </p:spPr>
        <p:txBody>
          <a:bodyPr vert="horz" wrap="square" lIns="107540" tIns="67213" rIns="107540" bIns="67213"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a:defRPr/>
            </a:pPr>
            <a:endParaRPr lang="en-US" sz="2100" spc="-75">
              <a:solidFill>
                <a:schemeClr val="tx1"/>
              </a:solidFill>
              <a:latin typeface="Segoe UI Light"/>
            </a:endParaRPr>
          </a:p>
        </p:txBody>
      </p:sp>
      <p:sp>
        <p:nvSpPr>
          <p:cNvPr id="7" name="Text Placeholder 5"/>
          <p:cNvSpPr txBox="1">
            <a:spLocks/>
          </p:cNvSpPr>
          <p:nvPr/>
        </p:nvSpPr>
        <p:spPr>
          <a:xfrm>
            <a:off x="455491" y="1498538"/>
            <a:ext cx="3961162" cy="37932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2400" b="1" dirty="0">
                <a:solidFill>
                  <a:schemeClr val="tx1"/>
                </a:solidFill>
                <a:latin typeface="Segoe UI Light"/>
              </a:rPr>
              <a:t>What is it?</a:t>
            </a:r>
          </a:p>
          <a:p>
            <a:pPr marL="252086" lvl="1" indent="-252086" defTabSz="685845">
              <a:buFont typeface="Wingdings" panose="05000000000000000000" pitchFamily="2" charset="2"/>
              <a:buChar char="§"/>
              <a:defRPr/>
            </a:pPr>
            <a:r>
              <a:rPr lang="en-US" sz="2100" dirty="0">
                <a:solidFill>
                  <a:schemeClr val="tx1"/>
                </a:solidFill>
                <a:latin typeface="Segoe UI Semilight"/>
              </a:rPr>
              <a:t>Native application for iOS and Android devices</a:t>
            </a:r>
          </a:p>
          <a:p>
            <a:pPr marL="252086" lvl="1" indent="-252086" defTabSz="685845">
              <a:buFont typeface="Wingdings" panose="05000000000000000000" pitchFamily="2" charset="2"/>
              <a:buChar char="§"/>
              <a:defRPr/>
            </a:pPr>
            <a:r>
              <a:rPr lang="en-US" sz="2100" dirty="0">
                <a:solidFill>
                  <a:schemeClr val="tx1"/>
                </a:solidFill>
                <a:latin typeface="Segoe UI Semilight"/>
              </a:rPr>
              <a:t>Available on the Apple App Store and Google Play Store </a:t>
            </a:r>
          </a:p>
          <a:p>
            <a:pPr marL="252086" lvl="1" indent="-252086" defTabSz="685845">
              <a:buFont typeface="Wingdings" panose="05000000000000000000" pitchFamily="2" charset="2"/>
              <a:buChar char="§"/>
              <a:defRPr/>
            </a:pPr>
            <a:r>
              <a:rPr lang="en-US" sz="2100" dirty="0">
                <a:solidFill>
                  <a:schemeClr val="tx1"/>
                </a:solidFill>
                <a:latin typeface="Segoe UI Semilight"/>
              </a:rPr>
              <a:t>Integrated with the Intune SDK</a:t>
            </a:r>
          </a:p>
          <a:p>
            <a:pPr marL="252086" lvl="1" indent="-252086" defTabSz="685845">
              <a:buFont typeface="Wingdings" panose="05000000000000000000" pitchFamily="2" charset="2"/>
              <a:buChar char="§"/>
              <a:defRPr/>
            </a:pPr>
            <a:endParaRPr lang="en-US" sz="2100" dirty="0">
              <a:solidFill>
                <a:schemeClr val="tx1"/>
              </a:solidFill>
              <a:latin typeface="Segoe UI Semilight"/>
            </a:endParaRPr>
          </a:p>
          <a:p>
            <a:pPr marL="0" lvl="1" indent="0" defTabSz="685845">
              <a:buNone/>
              <a:defRPr/>
            </a:pPr>
            <a:endParaRPr lang="en-US" sz="1350" dirty="0">
              <a:solidFill>
                <a:schemeClr val="tx1"/>
              </a:solidFill>
              <a:latin typeface="Segoe UI Semilight"/>
            </a:endParaRPr>
          </a:p>
        </p:txBody>
      </p:sp>
      <p:grpSp>
        <p:nvGrpSpPr>
          <p:cNvPr id="8" name="Group 7"/>
          <p:cNvGrpSpPr/>
          <p:nvPr/>
        </p:nvGrpSpPr>
        <p:grpSpPr>
          <a:xfrm>
            <a:off x="6231197" y="537090"/>
            <a:ext cx="2762846" cy="3848448"/>
            <a:chOff x="-3655574" y="1497318"/>
            <a:chExt cx="3758196" cy="5234898"/>
          </a:xfrm>
        </p:grpSpPr>
        <p:grpSp>
          <p:nvGrpSpPr>
            <p:cNvPr id="9" name="Group 8"/>
            <p:cNvGrpSpPr/>
            <p:nvPr/>
          </p:nvGrpSpPr>
          <p:grpSpPr>
            <a:xfrm>
              <a:off x="-3655574" y="1497318"/>
              <a:ext cx="3758196" cy="5234898"/>
              <a:chOff x="2489200" y="5600700"/>
              <a:chExt cx="763588" cy="1063625"/>
            </a:xfrm>
          </p:grpSpPr>
          <p:sp>
            <p:nvSpPr>
              <p:cNvPr id="22"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685674">
                  <a:defRPr/>
                </a:pPr>
                <a:endParaRPr lang="en-US" sz="735" kern="0">
                  <a:latin typeface="Segoe UI Semilight"/>
                </a:endParaRPr>
              </a:p>
            </p:txBody>
          </p:sp>
          <p:sp>
            <p:nvSpPr>
              <p:cNvPr id="23"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685674">
                  <a:defRPr/>
                </a:pPr>
                <a:endParaRPr lang="en-US" sz="735" kern="0">
                  <a:latin typeface="Segoe UI Semilight"/>
                </a:endParaRPr>
              </a:p>
            </p:txBody>
          </p:sp>
        </p:gr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899977" y="4245115"/>
              <a:ext cx="498019" cy="484982"/>
            </a:xfrm>
            <a:prstGeom prst="rect">
              <a:avLst/>
            </a:prstGeom>
          </p:spPr>
        </p:pic>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4405" y="3383400"/>
              <a:ext cx="515620" cy="489446"/>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17635" y="2568881"/>
              <a:ext cx="531251" cy="502142"/>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67322" y="3383938"/>
              <a:ext cx="508051" cy="508051"/>
            </a:xfrm>
            <a:prstGeom prst="rect">
              <a:avLst/>
            </a:prstGeom>
          </p:spPr>
        </p:pic>
        <p:pic>
          <p:nvPicPr>
            <p:cNvPr id="14" name="Picture 1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18830" y="5063166"/>
              <a:ext cx="480297" cy="480297"/>
            </a:xfrm>
            <a:prstGeom prst="roundRect">
              <a:avLst/>
            </a:prstGeom>
          </p:spPr>
        </p:pic>
        <p:pic>
          <p:nvPicPr>
            <p:cNvPr id="15" name="Picture 4" descr="http://ts2.mm.bing.net/th?&amp;id=HN.608001291450647668&amp;w=366&amp;h=366&amp;c=0&amp;pid=1.9&amp;rs=0&amp;p=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50345" y="4258071"/>
              <a:ext cx="479153" cy="479153"/>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16" name="Picture 6" descr="http://ts2.mm.bing.net/th?&amp;id=HN.608012587202643007&amp;w=366&amp;h=366&amp;c=0&amp;pid=1.9&amp;rs=0&amp;p=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77981" y="3406010"/>
              <a:ext cx="464310" cy="464310"/>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17" name="Picture 1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003479" y="2594437"/>
              <a:ext cx="489651" cy="481752"/>
            </a:xfrm>
            <a:prstGeom prst="rect">
              <a:avLst/>
            </a:prstGeom>
          </p:spPr>
        </p:pic>
        <p:pic>
          <p:nvPicPr>
            <p:cNvPr id="18" name="Picture 17"/>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914965" y="5042863"/>
              <a:ext cx="525912" cy="525912"/>
            </a:xfrm>
            <a:prstGeom prst="rect">
              <a:avLst/>
            </a:prstGeom>
          </p:spPr>
        </p:pic>
        <p:pic>
          <p:nvPicPr>
            <p:cNvPr id="19" name="Picture 18"/>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177572" y="5050115"/>
              <a:ext cx="514611" cy="506399"/>
            </a:xfrm>
            <a:prstGeom prst="rect">
              <a:avLst/>
            </a:prstGeom>
          </p:spPr>
        </p:pic>
        <p:pic>
          <p:nvPicPr>
            <p:cNvPr id="20" name="Picture 19"/>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44967" y="2597248"/>
              <a:ext cx="465886" cy="465088"/>
            </a:xfrm>
            <a:prstGeom prst="rect">
              <a:avLst/>
            </a:prstGeom>
          </p:spPr>
        </p:pic>
        <p:pic>
          <p:nvPicPr>
            <p:cNvPr id="21" name="Picture 20"/>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984306" y="4241553"/>
              <a:ext cx="486133" cy="486133"/>
            </a:xfrm>
            <a:prstGeom prst="rect">
              <a:avLst/>
            </a:prstGeom>
          </p:spPr>
        </p:pic>
      </p:grpSp>
      <p:grpSp>
        <p:nvGrpSpPr>
          <p:cNvPr id="24" name="Group 23"/>
          <p:cNvGrpSpPr/>
          <p:nvPr/>
        </p:nvGrpSpPr>
        <p:grpSpPr>
          <a:xfrm>
            <a:off x="6227591" y="537090"/>
            <a:ext cx="2762846" cy="3848448"/>
            <a:chOff x="-4297363" y="1497318"/>
            <a:chExt cx="3758196" cy="5234898"/>
          </a:xfrm>
        </p:grpSpPr>
        <p:grpSp>
          <p:nvGrpSpPr>
            <p:cNvPr id="25" name="Group 24"/>
            <p:cNvGrpSpPr/>
            <p:nvPr/>
          </p:nvGrpSpPr>
          <p:grpSpPr>
            <a:xfrm>
              <a:off x="-4297363" y="1497318"/>
              <a:ext cx="3758196" cy="5234898"/>
              <a:chOff x="2489200" y="5600700"/>
              <a:chExt cx="763588" cy="1063625"/>
            </a:xfrm>
          </p:grpSpPr>
          <p:sp>
            <p:nvSpPr>
              <p:cNvPr id="39"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685674">
                  <a:defRPr/>
                </a:pPr>
                <a:endParaRPr lang="en-US" sz="735" kern="0">
                  <a:latin typeface="Segoe UI Semilight"/>
                </a:endParaRPr>
              </a:p>
            </p:txBody>
          </p:sp>
          <p:sp>
            <p:nvSpPr>
              <p:cNvPr id="40"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685674">
                  <a:defRPr/>
                </a:pPr>
                <a:endParaRPr lang="en-US" sz="735" kern="0">
                  <a:latin typeface="Segoe UI Semilight"/>
                </a:endParaRPr>
              </a:p>
            </p:txBody>
          </p:sp>
        </p:grpSp>
        <p:sp>
          <p:nvSpPr>
            <p:cNvPr id="26" name="Rectangle 25"/>
            <p:cNvSpPr/>
            <p:nvPr/>
          </p:nvSpPr>
          <p:spPr bwMode="auto">
            <a:xfrm>
              <a:off x="-3422780" y="1924035"/>
              <a:ext cx="1766210" cy="365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4438" tIns="134438" rIns="0" bIns="34283"/>
            <a:lstStyle/>
            <a:p>
              <a:pPr algn="ctr" defTabSz="685450">
                <a:lnSpc>
                  <a:spcPct val="90000"/>
                </a:lnSpc>
                <a:defRPr/>
              </a:pPr>
              <a:r>
                <a:rPr lang="en-US" sz="1102" kern="0">
                  <a:solidFill>
                    <a:schemeClr val="tx1"/>
                  </a:solidFill>
                  <a:latin typeface="Segoe UI Light"/>
                </a:rPr>
                <a:t>Managed apps</a:t>
              </a:r>
            </a:p>
          </p:txBody>
        </p:sp>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41766" y="4245115"/>
              <a:ext cx="498019" cy="484982"/>
            </a:xfrm>
            <a:prstGeom prst="rect">
              <a:avLst/>
            </a:prstGeom>
          </p:spPr>
        </p:pic>
        <p:pic>
          <p:nvPicPr>
            <p:cNvPr id="28" name="Picture 2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556194" y="3383400"/>
              <a:ext cx="515620" cy="489446"/>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59424" y="2568881"/>
              <a:ext cx="531251" cy="502142"/>
            </a:xfrm>
            <a:prstGeom prst="rect">
              <a:avLst/>
            </a:prstGeom>
          </p:spPr>
        </p:pic>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09111" y="3383938"/>
              <a:ext cx="508051" cy="508051"/>
            </a:xfrm>
            <a:prstGeom prst="rect">
              <a:avLst/>
            </a:prstGeom>
          </p:spPr>
        </p:pic>
        <p:pic>
          <p:nvPicPr>
            <p:cNvPr id="31" name="Picture 30"/>
            <p:cNvPicPr>
              <a:picLocks noChangeAspect="1"/>
            </p:cNvPicPr>
            <p:nvPr/>
          </p:nvPicPr>
          <p:blipFill>
            <a:blip r:embed="rId7" cstate="email">
              <a:alphaModFix amt="10000"/>
              <a:extLst>
                <a:ext uri="{28A0092B-C50C-407E-A947-70E740481C1C}">
                  <a14:useLocalDpi xmlns:a14="http://schemas.microsoft.com/office/drawing/2010/main"/>
                </a:ext>
              </a:extLst>
            </a:blip>
            <a:stretch>
              <a:fillRect/>
            </a:stretch>
          </p:blipFill>
          <p:spPr>
            <a:xfrm>
              <a:off x="-2660619" y="5063166"/>
              <a:ext cx="480297" cy="480297"/>
            </a:xfrm>
            <a:prstGeom prst="roundRect">
              <a:avLst/>
            </a:prstGeom>
          </p:spPr>
        </p:pic>
        <p:pic>
          <p:nvPicPr>
            <p:cNvPr id="32" name="Picture 4" descr="http://ts2.mm.bing.net/th?&amp;id=HN.608001291450647668&amp;w=366&amp;h=366&amp;c=0&amp;pid=1.9&amp;rs=0&amp;p=0"/>
            <p:cNvPicPr>
              <a:picLocks noChangeAspect="1" noChangeArrowheads="1"/>
            </p:cNvPicPr>
            <p:nvPr/>
          </p:nvPicPr>
          <p:blipFill>
            <a:blip r:embed="rId8" cstate="email">
              <a:alphaModFix amt="10000"/>
              <a:extLst>
                <a:ext uri="{28A0092B-C50C-407E-A947-70E740481C1C}">
                  <a14:useLocalDpi xmlns:a14="http://schemas.microsoft.com/office/drawing/2010/main"/>
                </a:ext>
              </a:extLst>
            </a:blip>
            <a:srcRect/>
            <a:stretch>
              <a:fillRect/>
            </a:stretch>
          </p:blipFill>
          <p:spPr bwMode="auto">
            <a:xfrm>
              <a:off x="-1792134" y="4258071"/>
              <a:ext cx="479153" cy="479153"/>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33" name="Picture 6" descr="http://ts2.mm.bing.net/th?&amp;id=HN.608012587202643007&amp;w=366&amp;h=366&amp;c=0&amp;pid=1.9&amp;rs=0&amp;p=0"/>
            <p:cNvPicPr>
              <a:picLocks noChangeAspect="1" noChangeArrowheads="1"/>
            </p:cNvPicPr>
            <p:nvPr/>
          </p:nvPicPr>
          <p:blipFill>
            <a:blip r:embed="rId9" cstate="email">
              <a:alphaModFix amt="10000"/>
              <a:extLst>
                <a:ext uri="{28A0092B-C50C-407E-A947-70E740481C1C}">
                  <a14:useLocalDpi xmlns:a14="http://schemas.microsoft.com/office/drawing/2010/main"/>
                </a:ext>
              </a:extLst>
            </a:blip>
            <a:srcRect/>
            <a:stretch>
              <a:fillRect/>
            </a:stretch>
          </p:blipFill>
          <p:spPr bwMode="auto">
            <a:xfrm>
              <a:off x="-2619770" y="3406010"/>
              <a:ext cx="464310" cy="464310"/>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34" name="Picture 33"/>
            <p:cNvPicPr>
              <a:picLocks noChangeAspect="1"/>
            </p:cNvPicPr>
            <p:nvPr/>
          </p:nvPicPr>
          <p:blipFill>
            <a:blip r:embed="rId10" cstate="email">
              <a:alphaModFix amt="10000"/>
              <a:extLst>
                <a:ext uri="{28A0092B-C50C-407E-A947-70E740481C1C}">
                  <a14:useLocalDpi xmlns:a14="http://schemas.microsoft.com/office/drawing/2010/main"/>
                </a:ext>
              </a:extLst>
            </a:blip>
            <a:stretch>
              <a:fillRect/>
            </a:stretch>
          </p:blipFill>
          <p:spPr>
            <a:xfrm>
              <a:off x="-2645268" y="2594437"/>
              <a:ext cx="489651" cy="481752"/>
            </a:xfrm>
            <a:prstGeom prst="rect">
              <a:avLst/>
            </a:prstGeom>
          </p:spPr>
        </p:pic>
        <p:pic>
          <p:nvPicPr>
            <p:cNvPr id="35" name="Picture 34"/>
            <p:cNvPicPr>
              <a:picLocks noChangeAspect="1"/>
            </p:cNvPicPr>
            <p:nvPr/>
          </p:nvPicPr>
          <p:blipFill>
            <a:blip r:embed="rId11" cstate="email">
              <a:alphaModFix amt="10000"/>
              <a:extLst>
                <a:ext uri="{28A0092B-C50C-407E-A947-70E740481C1C}">
                  <a14:useLocalDpi xmlns:a14="http://schemas.microsoft.com/office/drawing/2010/main"/>
                </a:ext>
              </a:extLst>
            </a:blip>
            <a:stretch>
              <a:fillRect/>
            </a:stretch>
          </p:blipFill>
          <p:spPr>
            <a:xfrm>
              <a:off x="-3556754" y="5042863"/>
              <a:ext cx="525912" cy="525912"/>
            </a:xfrm>
            <a:prstGeom prst="rect">
              <a:avLst/>
            </a:prstGeom>
          </p:spPr>
        </p:pic>
        <p:pic>
          <p:nvPicPr>
            <p:cNvPr id="36" name="Picture 35"/>
            <p:cNvPicPr>
              <a:picLocks noChangeAspect="1"/>
            </p:cNvPicPr>
            <p:nvPr/>
          </p:nvPicPr>
          <p:blipFill>
            <a:blip r:embed="rId12" cstate="email">
              <a:alphaModFix amt="10000"/>
              <a:extLst>
                <a:ext uri="{28A0092B-C50C-407E-A947-70E740481C1C}">
                  <a14:useLocalDpi xmlns:a14="http://schemas.microsoft.com/office/drawing/2010/main"/>
                </a:ext>
              </a:extLst>
            </a:blip>
            <a:stretch>
              <a:fillRect/>
            </a:stretch>
          </p:blipFill>
          <p:spPr>
            <a:xfrm>
              <a:off x="-1819361" y="5050115"/>
              <a:ext cx="514611" cy="506399"/>
            </a:xfrm>
            <a:prstGeom prst="rect">
              <a:avLst/>
            </a:prstGeom>
          </p:spPr>
        </p:pic>
        <p:pic>
          <p:nvPicPr>
            <p:cNvPr id="37" name="Picture 3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786756" y="2597248"/>
              <a:ext cx="465886" cy="465088"/>
            </a:xfrm>
            <a:prstGeom prst="rect">
              <a:avLst/>
            </a:prstGeom>
          </p:spPr>
        </p:pic>
        <p:pic>
          <p:nvPicPr>
            <p:cNvPr id="38" name="Picture 37"/>
            <p:cNvPicPr>
              <a:picLocks noChangeAspect="1"/>
            </p:cNvPicPr>
            <p:nvPr/>
          </p:nvPicPr>
          <p:blipFill>
            <a:blip r:embed="rId14" cstate="email">
              <a:alphaModFix/>
              <a:extLst>
                <a:ext uri="{28A0092B-C50C-407E-A947-70E740481C1C}">
                  <a14:useLocalDpi xmlns:a14="http://schemas.microsoft.com/office/drawing/2010/main"/>
                </a:ext>
              </a:extLst>
            </a:blip>
            <a:stretch>
              <a:fillRect/>
            </a:stretch>
          </p:blipFill>
          <p:spPr>
            <a:xfrm>
              <a:off x="-2626095" y="4241553"/>
              <a:ext cx="486133" cy="486133"/>
            </a:xfrm>
            <a:prstGeom prst="rect">
              <a:avLst/>
            </a:prstGeom>
          </p:spPr>
        </p:pic>
      </p:grpSp>
      <p:grpSp>
        <p:nvGrpSpPr>
          <p:cNvPr id="41" name="Group 40"/>
          <p:cNvGrpSpPr/>
          <p:nvPr/>
        </p:nvGrpSpPr>
        <p:grpSpPr>
          <a:xfrm>
            <a:off x="6227591" y="532936"/>
            <a:ext cx="2762847" cy="3848448"/>
            <a:chOff x="12619037" y="1497318"/>
            <a:chExt cx="3758196" cy="5234898"/>
          </a:xfrm>
        </p:grpSpPr>
        <p:grpSp>
          <p:nvGrpSpPr>
            <p:cNvPr id="42" name="Group 41"/>
            <p:cNvGrpSpPr/>
            <p:nvPr/>
          </p:nvGrpSpPr>
          <p:grpSpPr>
            <a:xfrm>
              <a:off x="12619037" y="1497318"/>
              <a:ext cx="3758196" cy="5234898"/>
              <a:chOff x="2489200" y="5600700"/>
              <a:chExt cx="763588" cy="1063625"/>
            </a:xfrm>
          </p:grpSpPr>
          <p:sp>
            <p:nvSpPr>
              <p:cNvPr id="56"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solidFill>
                <a:srgbClr val="505050"/>
              </a:solidFill>
              <a:ln>
                <a:noFill/>
              </a:ln>
            </p:spPr>
            <p:txBody>
              <a:bodyPr/>
              <a:lstStyle/>
              <a:p>
                <a:pPr defTabSz="685674">
                  <a:defRPr/>
                </a:pPr>
                <a:endParaRPr lang="en-US" sz="735" kern="0">
                  <a:latin typeface="Segoe UI Semilight"/>
                </a:endParaRPr>
              </a:p>
            </p:txBody>
          </p:sp>
          <p:sp>
            <p:nvSpPr>
              <p:cNvPr id="57" name="Rectangle 6"/>
              <p:cNvSpPr>
                <a:spLocks noChangeArrowheads="1"/>
              </p:cNvSpPr>
              <p:nvPr/>
            </p:nvSpPr>
            <p:spPr bwMode="auto">
              <a:xfrm>
                <a:off x="2536825" y="5678488"/>
                <a:ext cx="669925" cy="908050"/>
              </a:xfrm>
              <a:prstGeom prst="rect">
                <a:avLst/>
              </a:prstGeom>
              <a:solidFill>
                <a:schemeClr val="bg1"/>
              </a:solidFill>
              <a:ln>
                <a:noFill/>
              </a:ln>
            </p:spPr>
            <p:txBody>
              <a:bodyPr/>
              <a:lstStyle/>
              <a:p>
                <a:pPr defTabSz="685674">
                  <a:defRPr/>
                </a:pPr>
                <a:endParaRPr lang="en-US" sz="735" kern="0">
                  <a:latin typeface="Segoe UI Semilight"/>
                </a:endParaRPr>
              </a:p>
            </p:txBody>
          </p:sp>
        </p:grpSp>
        <p:sp>
          <p:nvSpPr>
            <p:cNvPr id="43" name="Rectangle 42"/>
            <p:cNvSpPr/>
            <p:nvPr/>
          </p:nvSpPr>
          <p:spPr bwMode="auto">
            <a:xfrm>
              <a:off x="13580897" y="5687969"/>
              <a:ext cx="1639502" cy="2987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4438" tIns="134438" rIns="0" bIns="34283"/>
            <a:lstStyle/>
            <a:p>
              <a:pPr algn="ctr" defTabSz="685450">
                <a:lnSpc>
                  <a:spcPct val="90000"/>
                </a:lnSpc>
                <a:defRPr/>
              </a:pPr>
              <a:r>
                <a:rPr lang="en-US" sz="1102" kern="0">
                  <a:solidFill>
                    <a:schemeClr val="tx1"/>
                  </a:solidFill>
                  <a:latin typeface="Segoe UI Light"/>
                </a:rPr>
                <a:t>Personal apps</a:t>
              </a:r>
            </a:p>
          </p:txBody>
        </p:sp>
        <p:pic>
          <p:nvPicPr>
            <p:cNvPr id="44" name="Picture 43"/>
            <p:cNvPicPr>
              <a:picLocks noChangeAspect="1"/>
            </p:cNvPicPr>
            <p:nvPr/>
          </p:nvPicPr>
          <p:blipFill>
            <a:blip r:embed="rId3" cstate="email">
              <a:alphaModFix amt="11000"/>
              <a:extLst>
                <a:ext uri="{28A0092B-C50C-407E-A947-70E740481C1C}">
                  <a14:useLocalDpi xmlns:a14="http://schemas.microsoft.com/office/drawing/2010/main"/>
                </a:ext>
              </a:extLst>
            </a:blip>
            <a:stretch>
              <a:fillRect/>
            </a:stretch>
          </p:blipFill>
          <p:spPr>
            <a:xfrm>
              <a:off x="13374634" y="4245115"/>
              <a:ext cx="498019" cy="484982"/>
            </a:xfrm>
            <a:prstGeom prst="rect">
              <a:avLst/>
            </a:prstGeom>
          </p:spPr>
        </p:pic>
        <p:pic>
          <p:nvPicPr>
            <p:cNvPr id="45" name="Picture 44"/>
            <p:cNvPicPr>
              <a:picLocks noChangeAspect="1"/>
            </p:cNvPicPr>
            <p:nvPr/>
          </p:nvPicPr>
          <p:blipFill>
            <a:blip r:embed="rId4" cstate="email">
              <a:alphaModFix amt="11000"/>
              <a:extLst>
                <a:ext uri="{28A0092B-C50C-407E-A947-70E740481C1C}">
                  <a14:useLocalDpi xmlns:a14="http://schemas.microsoft.com/office/drawing/2010/main"/>
                </a:ext>
              </a:extLst>
            </a:blip>
            <a:stretch>
              <a:fillRect/>
            </a:stretch>
          </p:blipFill>
          <p:spPr>
            <a:xfrm>
              <a:off x="13360206" y="3383400"/>
              <a:ext cx="515620" cy="489446"/>
            </a:xfrm>
            <a:prstGeom prst="rect">
              <a:avLst/>
            </a:prstGeom>
          </p:spPr>
        </p:pic>
        <p:pic>
          <p:nvPicPr>
            <p:cNvPr id="46" name="Picture 45"/>
            <p:cNvPicPr>
              <a:picLocks noChangeAspect="1"/>
            </p:cNvPicPr>
            <p:nvPr/>
          </p:nvPicPr>
          <p:blipFill>
            <a:blip r:embed="rId5" cstate="email">
              <a:alphaModFix amt="11000"/>
              <a:extLst>
                <a:ext uri="{28A0092B-C50C-407E-A947-70E740481C1C}">
                  <a14:useLocalDpi xmlns:a14="http://schemas.microsoft.com/office/drawing/2010/main"/>
                </a:ext>
              </a:extLst>
            </a:blip>
            <a:stretch>
              <a:fillRect/>
            </a:stretch>
          </p:blipFill>
          <p:spPr>
            <a:xfrm>
              <a:off x="13356976" y="2568881"/>
              <a:ext cx="531251" cy="502142"/>
            </a:xfrm>
            <a:prstGeom prst="rect">
              <a:avLst/>
            </a:prstGeom>
          </p:spPr>
        </p:pic>
        <p:pic>
          <p:nvPicPr>
            <p:cNvPr id="47" name="Picture 46"/>
            <p:cNvPicPr>
              <a:picLocks noChangeAspect="1"/>
            </p:cNvPicPr>
            <p:nvPr/>
          </p:nvPicPr>
          <p:blipFill>
            <a:blip r:embed="rId6" cstate="email">
              <a:alphaModFix amt="11000"/>
              <a:extLst>
                <a:ext uri="{28A0092B-C50C-407E-A947-70E740481C1C}">
                  <a14:useLocalDpi xmlns:a14="http://schemas.microsoft.com/office/drawing/2010/main"/>
                </a:ext>
              </a:extLst>
            </a:blip>
            <a:stretch>
              <a:fillRect/>
            </a:stretch>
          </p:blipFill>
          <p:spPr>
            <a:xfrm>
              <a:off x="15107289" y="3383938"/>
              <a:ext cx="508051" cy="508051"/>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255782" y="5063166"/>
              <a:ext cx="480297" cy="480297"/>
            </a:xfrm>
            <a:prstGeom prst="roundRect">
              <a:avLst/>
            </a:prstGeom>
          </p:spPr>
        </p:pic>
        <p:pic>
          <p:nvPicPr>
            <p:cNvPr id="49" name="Picture 4" descr="http://ts2.mm.bing.net/th?&amp;id=HN.608001291450647668&amp;w=366&amp;h=366&amp;c=0&amp;pid=1.9&amp;rs=0&amp;p=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5124266" y="4258071"/>
              <a:ext cx="479153" cy="479153"/>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50" name="Picture 6" descr="http://ts2.mm.bing.net/th?&amp;id=HN.608012587202643007&amp;w=366&amp;h=366&amp;c=0&amp;pid=1.9&amp;rs=0&amp;p=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296630" y="3406010"/>
              <a:ext cx="464310" cy="464310"/>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51" name="Picture 5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271132" y="2594437"/>
              <a:ext cx="489651" cy="481752"/>
            </a:xfrm>
            <a:prstGeom prst="rect">
              <a:avLst/>
            </a:prstGeom>
          </p:spPr>
        </p:pic>
        <p:pic>
          <p:nvPicPr>
            <p:cNvPr id="52" name="Picture 51"/>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359643" y="5042863"/>
              <a:ext cx="525912" cy="525912"/>
            </a:xfrm>
            <a:prstGeom prst="rect">
              <a:avLst/>
            </a:prstGeom>
          </p:spPr>
        </p:pic>
        <p:pic>
          <p:nvPicPr>
            <p:cNvPr id="53" name="Picture 5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5097039" y="5050115"/>
              <a:ext cx="514611" cy="506399"/>
            </a:xfrm>
            <a:prstGeom prst="rect">
              <a:avLst/>
            </a:prstGeom>
          </p:spPr>
        </p:pic>
        <p:pic>
          <p:nvPicPr>
            <p:cNvPr id="54" name="Picture 53"/>
            <p:cNvPicPr>
              <a:picLocks noChangeAspect="1"/>
            </p:cNvPicPr>
            <p:nvPr/>
          </p:nvPicPr>
          <p:blipFill>
            <a:blip r:embed="rId13" cstate="email">
              <a:alphaModFix amt="11000"/>
              <a:extLst>
                <a:ext uri="{28A0092B-C50C-407E-A947-70E740481C1C}">
                  <a14:useLocalDpi xmlns:a14="http://schemas.microsoft.com/office/drawing/2010/main"/>
                </a:ext>
              </a:extLst>
            </a:blip>
            <a:stretch>
              <a:fillRect/>
            </a:stretch>
          </p:blipFill>
          <p:spPr>
            <a:xfrm>
              <a:off x="15129644" y="2597248"/>
              <a:ext cx="465886" cy="465088"/>
            </a:xfrm>
            <a:prstGeom prst="rect">
              <a:avLst/>
            </a:prstGeom>
          </p:spPr>
        </p:pic>
        <p:pic>
          <p:nvPicPr>
            <p:cNvPr id="55" name="Picture 54"/>
            <p:cNvPicPr>
              <a:picLocks noChangeAspect="1"/>
            </p:cNvPicPr>
            <p:nvPr/>
          </p:nvPicPr>
          <p:blipFill>
            <a:blip r:embed="rId14" cstate="email">
              <a:alphaModFix amt="11000"/>
              <a:extLst>
                <a:ext uri="{28A0092B-C50C-407E-A947-70E740481C1C}">
                  <a14:useLocalDpi xmlns:a14="http://schemas.microsoft.com/office/drawing/2010/main"/>
                </a:ext>
              </a:extLst>
            </a:blip>
            <a:stretch>
              <a:fillRect/>
            </a:stretch>
          </p:blipFill>
          <p:spPr>
            <a:xfrm>
              <a:off x="14290305" y="4241554"/>
              <a:ext cx="486133" cy="486133"/>
            </a:xfrm>
            <a:prstGeom prst="rect">
              <a:avLst/>
            </a:prstGeom>
          </p:spPr>
        </p:pic>
      </p:grpSp>
      <p:grpSp>
        <p:nvGrpSpPr>
          <p:cNvPr id="58" name="Group 57"/>
          <p:cNvGrpSpPr/>
          <p:nvPr/>
        </p:nvGrpSpPr>
        <p:grpSpPr>
          <a:xfrm>
            <a:off x="6229394" y="532936"/>
            <a:ext cx="2762846" cy="3848448"/>
            <a:chOff x="2489200" y="5600700"/>
            <a:chExt cx="763588" cy="1063625"/>
          </a:xfrm>
        </p:grpSpPr>
        <p:sp>
          <p:nvSpPr>
            <p:cNvPr id="59" name="Freeform 5"/>
            <p:cNvSpPr>
              <a:spLocks/>
            </p:cNvSpPr>
            <p:nvPr/>
          </p:nvSpPr>
          <p:spPr bwMode="auto">
            <a:xfrm>
              <a:off x="2489200" y="5600700"/>
              <a:ext cx="763588" cy="1063625"/>
            </a:xfrm>
            <a:custGeom>
              <a:avLst/>
              <a:gdLst>
                <a:gd name="T0" fmla="*/ 848 w 920"/>
                <a:gd name="T1" fmla="*/ 1282 h 1282"/>
                <a:gd name="T2" fmla="*/ 72 w 920"/>
                <a:gd name="T3" fmla="*/ 1282 h 1282"/>
                <a:gd name="T4" fmla="*/ 0 w 920"/>
                <a:gd name="T5" fmla="*/ 1210 h 1282"/>
                <a:gd name="T6" fmla="*/ 0 w 920"/>
                <a:gd name="T7" fmla="*/ 72 h 1282"/>
                <a:gd name="T8" fmla="*/ 72 w 920"/>
                <a:gd name="T9" fmla="*/ 0 h 1282"/>
                <a:gd name="T10" fmla="*/ 848 w 920"/>
                <a:gd name="T11" fmla="*/ 0 h 1282"/>
                <a:gd name="T12" fmla="*/ 920 w 920"/>
                <a:gd name="T13" fmla="*/ 72 h 1282"/>
                <a:gd name="T14" fmla="*/ 920 w 920"/>
                <a:gd name="T15" fmla="*/ 1210 h 1282"/>
                <a:gd name="T16" fmla="*/ 848 w 920"/>
                <a:gd name="T17" fmla="*/ 1282 h 1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1282">
                  <a:moveTo>
                    <a:pt x="848" y="1282"/>
                  </a:moveTo>
                  <a:cubicBezTo>
                    <a:pt x="72" y="1282"/>
                    <a:pt x="72" y="1282"/>
                    <a:pt x="72" y="1282"/>
                  </a:cubicBezTo>
                  <a:cubicBezTo>
                    <a:pt x="32" y="1282"/>
                    <a:pt x="0" y="1250"/>
                    <a:pt x="0" y="1210"/>
                  </a:cubicBezTo>
                  <a:cubicBezTo>
                    <a:pt x="0" y="72"/>
                    <a:pt x="0" y="72"/>
                    <a:pt x="0" y="72"/>
                  </a:cubicBezTo>
                  <a:cubicBezTo>
                    <a:pt x="0" y="32"/>
                    <a:pt x="32" y="0"/>
                    <a:pt x="72" y="0"/>
                  </a:cubicBezTo>
                  <a:cubicBezTo>
                    <a:pt x="848" y="0"/>
                    <a:pt x="848" y="0"/>
                    <a:pt x="848" y="0"/>
                  </a:cubicBezTo>
                  <a:cubicBezTo>
                    <a:pt x="888" y="0"/>
                    <a:pt x="920" y="32"/>
                    <a:pt x="920" y="72"/>
                  </a:cubicBezTo>
                  <a:cubicBezTo>
                    <a:pt x="920" y="1210"/>
                    <a:pt x="920" y="1210"/>
                    <a:pt x="920" y="1210"/>
                  </a:cubicBezTo>
                  <a:cubicBezTo>
                    <a:pt x="920" y="1250"/>
                    <a:pt x="888" y="1282"/>
                    <a:pt x="848" y="1282"/>
                  </a:cubicBezTo>
                  <a:close/>
                </a:path>
              </a:pathLst>
            </a:custGeom>
            <a:ln/>
          </p:spPr>
          <p:style>
            <a:lnRef idx="2">
              <a:schemeClr val="accent1"/>
            </a:lnRef>
            <a:fillRef idx="1">
              <a:schemeClr val="lt1"/>
            </a:fillRef>
            <a:effectRef idx="0">
              <a:schemeClr val="accent1"/>
            </a:effectRef>
            <a:fontRef idx="minor">
              <a:schemeClr val="dk1"/>
            </a:fontRef>
          </p:style>
          <p:txBody>
            <a:bodyPr/>
            <a:lstStyle/>
            <a:p>
              <a:pPr defTabSz="685674">
                <a:defRPr/>
              </a:pPr>
              <a:endParaRPr lang="en-US" sz="735" kern="0">
                <a:latin typeface="Segoe UI Semilight"/>
              </a:endParaRPr>
            </a:p>
          </p:txBody>
        </p:sp>
        <p:sp>
          <p:nvSpPr>
            <p:cNvPr id="60" name="Rectangle 6"/>
            <p:cNvSpPr>
              <a:spLocks noChangeArrowheads="1"/>
            </p:cNvSpPr>
            <p:nvPr/>
          </p:nvSpPr>
          <p:spPr bwMode="auto">
            <a:xfrm>
              <a:off x="2536825" y="5690401"/>
              <a:ext cx="669925" cy="908050"/>
            </a:xfrm>
            <a:prstGeom prst="rect">
              <a:avLst/>
            </a:prstGeom>
            <a:ln/>
          </p:spPr>
          <p:style>
            <a:lnRef idx="2">
              <a:schemeClr val="accent1"/>
            </a:lnRef>
            <a:fillRef idx="1">
              <a:schemeClr val="lt1"/>
            </a:fillRef>
            <a:effectRef idx="0">
              <a:schemeClr val="accent1"/>
            </a:effectRef>
            <a:fontRef idx="minor">
              <a:schemeClr val="dk1"/>
            </a:fontRef>
          </p:style>
          <p:txBody>
            <a:bodyPr/>
            <a:lstStyle/>
            <a:p>
              <a:pPr defTabSz="685674">
                <a:defRPr/>
              </a:pPr>
              <a:endParaRPr lang="en-US" sz="735" kern="0">
                <a:latin typeface="Segoe UI Semilight"/>
              </a:endParaRPr>
            </a:p>
          </p:txBody>
        </p:sp>
      </p:grpSp>
      <p:sp>
        <p:nvSpPr>
          <p:cNvPr id="61" name="Rectangle 60"/>
          <p:cNvSpPr/>
          <p:nvPr/>
        </p:nvSpPr>
        <p:spPr bwMode="auto">
          <a:xfrm>
            <a:off x="6945941" y="3614442"/>
            <a:ext cx="1205284" cy="21961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4438" tIns="134438" rIns="0" bIns="34283"/>
          <a:lstStyle/>
          <a:p>
            <a:pPr algn="ctr" defTabSz="685450">
              <a:lnSpc>
                <a:spcPct val="90000"/>
              </a:lnSpc>
              <a:defRPr/>
            </a:pPr>
            <a:r>
              <a:rPr lang="en-US" sz="1102" kern="0" dirty="0">
                <a:solidFill>
                  <a:schemeClr val="tx1"/>
                </a:solidFill>
                <a:latin typeface="Segoe UI Light"/>
              </a:rPr>
              <a:t>Personal apps</a:t>
            </a:r>
          </a:p>
        </p:txBody>
      </p:sp>
      <p:sp>
        <p:nvSpPr>
          <p:cNvPr id="62" name="Rectangle 61"/>
          <p:cNvSpPr/>
          <p:nvPr/>
        </p:nvSpPr>
        <p:spPr bwMode="auto">
          <a:xfrm>
            <a:off x="6987027" y="884360"/>
            <a:ext cx="1298433" cy="26884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34438" tIns="134438" rIns="0" bIns="34283"/>
          <a:lstStyle/>
          <a:p>
            <a:pPr algn="ctr" defTabSz="685450">
              <a:lnSpc>
                <a:spcPct val="90000"/>
              </a:lnSpc>
              <a:defRPr/>
            </a:pPr>
            <a:r>
              <a:rPr lang="en-US" sz="1102" kern="0" dirty="0">
                <a:solidFill>
                  <a:schemeClr val="tx1"/>
                </a:solidFill>
                <a:latin typeface="Segoe UI Light"/>
              </a:rPr>
              <a:t>Managed apps</a:t>
            </a:r>
          </a:p>
        </p:txBody>
      </p:sp>
      <p:pic>
        <p:nvPicPr>
          <p:cNvPr id="63" name="Picture 6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24492" y="1362644"/>
            <a:ext cx="379995" cy="360706"/>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74900" y="1358420"/>
            <a:ext cx="390551" cy="369151"/>
          </a:xfrm>
          <a:prstGeom prst="rect">
            <a:avLst/>
          </a:prstGeom>
        </p:spPr>
      </p:pic>
      <p:pic>
        <p:nvPicPr>
          <p:cNvPr id="65" name="Picture 6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90616" y="1957611"/>
            <a:ext cx="373495" cy="373495"/>
          </a:xfrm>
          <a:prstGeom prst="rect">
            <a:avLst/>
          </a:prstGeom>
        </p:spPr>
      </p:pic>
      <p:pic>
        <p:nvPicPr>
          <p:cNvPr id="66" name="Picture 4" descr="http://ts2.mm.bing.net/th?&amp;id=HN.608001291450647668&amp;w=366&amp;h=366&amp;c=0&amp;pid=1.9&amp;rs=0&amp;p=0"/>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783627" y="3176750"/>
            <a:ext cx="387475" cy="387475"/>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67" name="Picture 6" descr="http://ts2.mm.bing.net/th?&amp;id=HN.608012587202643007&amp;w=366&amp;h=366&amp;c=0&amp;pid=1.9&amp;rs=0&amp;p=0"/>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439208" y="3195205"/>
            <a:ext cx="350562" cy="350562"/>
          </a:xfrm>
          <a:prstGeom prst="roundRect">
            <a:avLst/>
          </a:prstGeom>
          <a:noFill/>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pic>
      <p:pic>
        <p:nvPicPr>
          <p:cNvPr id="68" name="Picture 67"/>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416421" y="3200311"/>
            <a:ext cx="396111" cy="389721"/>
          </a:xfrm>
          <a:prstGeom prst="rect">
            <a:avLst/>
          </a:prstGeom>
        </p:spPr>
      </p:pic>
      <p:pic>
        <p:nvPicPr>
          <p:cNvPr id="69" name="Picture 68"/>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422106" y="2577815"/>
            <a:ext cx="425288" cy="425288"/>
          </a:xfrm>
          <a:prstGeom prst="rect">
            <a:avLst/>
          </a:prstGeom>
        </p:spPr>
      </p:pic>
      <p:pic>
        <p:nvPicPr>
          <p:cNvPr id="70" name="Picture 69"/>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77385" y="3199137"/>
            <a:ext cx="416150" cy="409508"/>
          </a:xfrm>
          <a:prstGeom prst="rect">
            <a:avLst/>
          </a:prstGeom>
        </p:spPr>
      </p:pic>
      <p:pic>
        <p:nvPicPr>
          <p:cNvPr id="71" name="Picture 70"/>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443241" y="1973404"/>
            <a:ext cx="342497" cy="341910"/>
          </a:xfrm>
          <a:prstGeom prst="rect">
            <a:avLst/>
          </a:prstGeom>
        </p:spPr>
      </p:pic>
      <p:pic>
        <p:nvPicPr>
          <p:cNvPr id="72" name="Picture 71"/>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062563" y="1947799"/>
            <a:ext cx="393120" cy="393120"/>
          </a:xfrm>
          <a:prstGeom prst="rect">
            <a:avLst/>
          </a:prstGeom>
        </p:spPr>
      </p:pic>
      <p:sp>
        <p:nvSpPr>
          <p:cNvPr id="74" name="Rectangle 73"/>
          <p:cNvSpPr/>
          <p:nvPr/>
        </p:nvSpPr>
        <p:spPr bwMode="auto">
          <a:xfrm>
            <a:off x="6317293" y="656006"/>
            <a:ext cx="2614127" cy="3635016"/>
          </a:xfrm>
          <a:prstGeom prst="rect">
            <a:avLst/>
          </a:prstGeom>
          <a:noFill/>
          <a:ln w="28575" cap="rnd" cmpd="sng">
            <a:solidFill>
              <a:schemeClr val="bg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algn="ctr" defTabSz="685383" fontAlgn="base">
              <a:spcBef>
                <a:spcPct val="0"/>
              </a:spcBef>
              <a:spcAft>
                <a:spcPct val="0"/>
              </a:spcAft>
              <a:defRPr/>
            </a:pPr>
            <a:endParaRPr lang="en-US" sz="1471" kern="0">
              <a:solidFill>
                <a:schemeClr val="tx1"/>
              </a:solidFill>
              <a:latin typeface="Segoe UI"/>
            </a:endParaRPr>
          </a:p>
        </p:txBody>
      </p:sp>
      <p:grpSp>
        <p:nvGrpSpPr>
          <p:cNvPr id="78" name="Group 77"/>
          <p:cNvGrpSpPr/>
          <p:nvPr/>
        </p:nvGrpSpPr>
        <p:grpSpPr>
          <a:xfrm>
            <a:off x="6223290" y="4565631"/>
            <a:ext cx="100168" cy="177154"/>
            <a:chOff x="12548790" y="-1264290"/>
            <a:chExt cx="5541963" cy="9801225"/>
          </a:xfrm>
          <a:solidFill>
            <a:schemeClr val="bg1"/>
          </a:solidFill>
        </p:grpSpPr>
        <p:sp>
          <p:nvSpPr>
            <p:cNvPr id="79" name="Freeform 19"/>
            <p:cNvSpPr>
              <a:spLocks/>
            </p:cNvSpPr>
            <p:nvPr/>
          </p:nvSpPr>
          <p:spPr bwMode="auto">
            <a:xfrm>
              <a:off x="13420328" y="-1264290"/>
              <a:ext cx="3816350" cy="3741738"/>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dk1">
                <a:shade val="50000"/>
              </a:schemeClr>
            </a:lnRef>
            <a:fillRef idx="1">
              <a:schemeClr val="dk1"/>
            </a:fillRef>
            <a:effectRef idx="0">
              <a:schemeClr val="dk1"/>
            </a:effectRef>
            <a:fontRef idx="minor">
              <a:schemeClr val="lt1"/>
            </a:fontRef>
          </p:style>
          <p:txBody>
            <a:bodyPr vert="horz" wrap="square" lIns="68570" tIns="34285" rIns="68570" bIns="34285" numCol="1" anchor="t" anchorCtr="0" compatLnSpc="1">
              <a:prstTxWarp prst="textNoShape">
                <a:avLst/>
              </a:prstTxWarp>
            </a:bodyPr>
            <a:lstStyle/>
            <a:p>
              <a:pPr defTabSz="685739">
                <a:defRPr/>
              </a:pPr>
              <a:endParaRPr lang="en-US" sz="1350" kern="0">
                <a:latin typeface="Segoe UI Semilight"/>
              </a:endParaRPr>
            </a:p>
          </p:txBody>
        </p:sp>
        <p:sp>
          <p:nvSpPr>
            <p:cNvPr id="80" name="Freeform 20"/>
            <p:cNvSpPr>
              <a:spLocks noEditPoints="1"/>
            </p:cNvSpPr>
            <p:nvPr/>
          </p:nvSpPr>
          <p:spPr bwMode="auto">
            <a:xfrm>
              <a:off x="12548790" y="2796535"/>
              <a:ext cx="5541963" cy="574040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2">
              <a:schemeClr val="dk1">
                <a:shade val="50000"/>
              </a:schemeClr>
            </a:lnRef>
            <a:fillRef idx="1">
              <a:schemeClr val="dk1"/>
            </a:fillRef>
            <a:effectRef idx="0">
              <a:schemeClr val="dk1"/>
            </a:effectRef>
            <a:fontRef idx="minor">
              <a:schemeClr val="lt1"/>
            </a:fontRef>
          </p:style>
          <p:txBody>
            <a:bodyPr vert="horz" wrap="square" lIns="68570" tIns="34285" rIns="68570" bIns="34285" numCol="1" anchor="t" anchorCtr="0" compatLnSpc="1">
              <a:prstTxWarp prst="textNoShape">
                <a:avLst/>
              </a:prstTxWarp>
            </a:bodyPr>
            <a:lstStyle/>
            <a:p>
              <a:pPr defTabSz="685739">
                <a:defRPr/>
              </a:pPr>
              <a:endParaRPr lang="en-US" sz="1350" kern="0">
                <a:latin typeface="Segoe UI Semilight"/>
              </a:endParaRPr>
            </a:p>
          </p:txBody>
        </p:sp>
      </p:grpSp>
      <p:pic>
        <p:nvPicPr>
          <p:cNvPr id="81" name="Picture 8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8103424" y="2580784"/>
            <a:ext cx="411937" cy="423317"/>
          </a:xfrm>
          <a:prstGeom prst="rect">
            <a:avLst/>
          </a:prstGeom>
        </p:spPr>
      </p:pic>
      <p:sp>
        <p:nvSpPr>
          <p:cNvPr id="82" name="Rectangle 81"/>
          <p:cNvSpPr/>
          <p:nvPr/>
        </p:nvSpPr>
        <p:spPr bwMode="auto">
          <a:xfrm>
            <a:off x="6504053" y="912420"/>
            <a:ext cx="2202335" cy="2138730"/>
          </a:xfrm>
          <a:prstGeom prst="rect">
            <a:avLst/>
          </a:prstGeom>
          <a:noFill/>
          <a:ln w="30607" cap="rnd" cmpd="sng">
            <a:solidFill>
              <a:srgbClr val="00205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5" fontAlgn="base">
              <a:spcBef>
                <a:spcPct val="0"/>
              </a:spcBef>
              <a:spcAft>
                <a:spcPct val="0"/>
              </a:spcAft>
              <a:defRPr/>
            </a:pPr>
            <a:endParaRPr lang="en-US" sz="1471" kern="0">
              <a:solidFill>
                <a:schemeClr val="tx1"/>
              </a:solidFill>
              <a:latin typeface="Segoe UI Semilight"/>
            </a:endParaRPr>
          </a:p>
        </p:txBody>
      </p:sp>
      <p:pic>
        <p:nvPicPr>
          <p:cNvPr id="83" name="Picture 82"/>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6706138" y="2475353"/>
            <a:ext cx="605417" cy="579094"/>
          </a:xfrm>
          <a:prstGeom prst="rect">
            <a:avLst/>
          </a:prstGeom>
        </p:spPr>
      </p:pic>
      <p:pic>
        <p:nvPicPr>
          <p:cNvPr id="92" name="Picture 91"/>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8048007" y="1326638"/>
            <a:ext cx="443005" cy="431408"/>
          </a:xfrm>
          <a:prstGeom prst="rect">
            <a:avLst/>
          </a:prstGeom>
        </p:spPr>
      </p:pic>
      <p:cxnSp>
        <p:nvCxnSpPr>
          <p:cNvPr id="93" name="Straight Connector 92"/>
          <p:cNvCxnSpPr>
            <a:cxnSpLocks/>
          </p:cNvCxnSpPr>
          <p:nvPr/>
        </p:nvCxnSpPr>
        <p:spPr>
          <a:xfrm>
            <a:off x="5143419" y="2783725"/>
            <a:ext cx="1561616" cy="1"/>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5093313" y="2713958"/>
            <a:ext cx="1360165" cy="657842"/>
          </a:xfrm>
          <a:prstGeom prst="rect">
            <a:avLst/>
          </a:prstGeom>
          <a:noFill/>
        </p:spPr>
        <p:txBody>
          <a:bodyPr wrap="square" lIns="137141" tIns="109713" rIns="137141" bIns="109713" rtlCol="0">
            <a:spAutoFit/>
          </a:bodyPr>
          <a:lstStyle/>
          <a:p>
            <a:pPr defTabSz="685845">
              <a:lnSpc>
                <a:spcPct val="90000"/>
              </a:lnSpc>
              <a:defRPr/>
            </a:pPr>
            <a:r>
              <a:rPr lang="en-US" sz="1050">
                <a:latin typeface="Calibri" panose="020F0502020204030204" pitchFamily="34" charset="0"/>
                <a:cs typeface="Calibri" panose="020F0502020204030204" pitchFamily="34" charset="0"/>
              </a:rPr>
              <a:t>Restrict features, sharing and downloads</a:t>
            </a:r>
          </a:p>
        </p:txBody>
      </p:sp>
      <p:grpSp>
        <p:nvGrpSpPr>
          <p:cNvPr id="95" name="Group 94"/>
          <p:cNvGrpSpPr/>
          <p:nvPr/>
        </p:nvGrpSpPr>
        <p:grpSpPr>
          <a:xfrm>
            <a:off x="4569525" y="2508236"/>
            <a:ext cx="588909" cy="631215"/>
            <a:chOff x="11200180" y="4472818"/>
            <a:chExt cx="807058" cy="829380"/>
          </a:xfrm>
        </p:grpSpPr>
        <p:pic>
          <p:nvPicPr>
            <p:cNvPr id="96" name="Picture 95"/>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1200180" y="4622855"/>
              <a:ext cx="487054" cy="464769"/>
            </a:xfrm>
            <a:prstGeom prst="rect">
              <a:avLst/>
            </a:prstGeom>
          </p:spPr>
        </p:pic>
        <p:pic>
          <p:nvPicPr>
            <p:cNvPr id="97" name="Picture 96"/>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1493912" y="4788872"/>
              <a:ext cx="513326" cy="513326"/>
            </a:xfrm>
            <a:prstGeom prst="rect">
              <a:avLst/>
            </a:prstGeom>
          </p:spPr>
        </p:pic>
        <p:sp>
          <p:nvSpPr>
            <p:cNvPr id="98" name="Freeform 166"/>
            <p:cNvSpPr>
              <a:spLocks noChangeAspect="1" noEditPoints="1"/>
            </p:cNvSpPr>
            <p:nvPr/>
          </p:nvSpPr>
          <p:spPr bwMode="black">
            <a:xfrm>
              <a:off x="11494755" y="4472818"/>
              <a:ext cx="471541" cy="456701"/>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0078D7">
                <a:lumMod val="60000"/>
                <a:lumOff val="40000"/>
              </a:srgbClr>
            </a:solidFill>
            <a:ln>
              <a:noFill/>
            </a:ln>
            <a:extLst/>
          </p:spPr>
          <p:txBody>
            <a:bodyPr vert="horz" wrap="square" lIns="69915" tIns="34957" rIns="69915" bIns="34957" numCol="1" anchor="t" anchorCtr="0" compatLnSpc="1">
              <a:prstTxWarp prst="textNoShape">
                <a:avLst/>
              </a:prstTxWarp>
            </a:bodyPr>
            <a:lstStyle/>
            <a:p>
              <a:pPr defTabSz="699116">
                <a:defRPr/>
              </a:pPr>
              <a:endParaRPr lang="en-US" sz="1377" kern="0">
                <a:latin typeface="Segoe UI"/>
              </a:endParaRPr>
            </a:p>
          </p:txBody>
        </p:sp>
      </p:grpSp>
    </p:spTree>
    <p:extLst>
      <p:ext uri="{BB962C8B-B14F-4D97-AF65-F5344CB8AC3E}">
        <p14:creationId xmlns:p14="http://schemas.microsoft.com/office/powerpoint/2010/main" val="35033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Browser - Scenarios</a:t>
            </a:r>
          </a:p>
        </p:txBody>
      </p:sp>
      <p:sp>
        <p:nvSpPr>
          <p:cNvPr id="5" name="Text Placeholder 4">
            <a:extLst>
              <a:ext uri="{FF2B5EF4-FFF2-40B4-BE49-F238E27FC236}">
                <a16:creationId xmlns:a16="http://schemas.microsoft.com/office/drawing/2014/main" id="{164A74F2-E15A-40F8-A412-FE57147304C8}"/>
              </a:ext>
            </a:extLst>
          </p:cNvPr>
          <p:cNvSpPr>
            <a:spLocks noGrp="1"/>
          </p:cNvSpPr>
          <p:nvPr>
            <p:ph type="body" sz="quarter" idx="10"/>
          </p:nvPr>
        </p:nvSpPr>
        <p:spPr/>
        <p:txBody>
          <a:bodyPr>
            <a:normAutofit fontScale="92500" lnSpcReduction="20000"/>
          </a:bodyPr>
          <a:lstStyle/>
          <a:p>
            <a:pPr marL="0" indent="0" defTabSz="685845">
              <a:buNone/>
              <a:defRPr/>
            </a:pPr>
            <a:r>
              <a:rPr lang="en-US" sz="2941" b="1" dirty="0">
                <a:solidFill>
                  <a:schemeClr val="tx1"/>
                </a:solidFill>
                <a:latin typeface="Segoe UI Light"/>
              </a:rPr>
              <a:t>Main User Scenarios</a:t>
            </a:r>
          </a:p>
          <a:p>
            <a:pPr marL="252086" lvl="1" indent="-252086" defTabSz="685845">
              <a:buFont typeface="Wingdings" panose="05000000000000000000" pitchFamily="2" charset="2"/>
              <a:buChar char="§"/>
              <a:defRPr/>
            </a:pPr>
            <a:r>
              <a:rPr lang="en-US" sz="2353" dirty="0">
                <a:solidFill>
                  <a:schemeClr val="tx1"/>
                </a:solidFill>
                <a:latin typeface="Segoe UI Light"/>
              </a:rPr>
              <a:t>Supports Intune Application Protection Policies</a:t>
            </a:r>
          </a:p>
          <a:p>
            <a:pPr marL="410837" lvl="2" indent="-252086" defTabSz="685845">
              <a:buFont typeface="Wingdings" panose="05000000000000000000" pitchFamily="2" charset="2"/>
              <a:buChar char="§"/>
              <a:defRPr/>
            </a:pPr>
            <a:r>
              <a:rPr lang="en-US" sz="2059" dirty="0">
                <a:solidFill>
                  <a:schemeClr val="tx1"/>
                </a:solidFill>
                <a:latin typeface="Segoe UI Light"/>
              </a:rPr>
              <a:t>Admin can control cut/copy/paste, data transfer, </a:t>
            </a:r>
            <a:r>
              <a:rPr lang="en-US" sz="2059" dirty="0" err="1">
                <a:solidFill>
                  <a:schemeClr val="tx1"/>
                </a:solidFill>
                <a:latin typeface="Segoe UI Light"/>
              </a:rPr>
              <a:t>etc</a:t>
            </a:r>
            <a:endParaRPr lang="en-US" sz="2059" dirty="0">
              <a:solidFill>
                <a:schemeClr val="tx1"/>
              </a:solidFill>
              <a:latin typeface="Segoe UI Light"/>
            </a:endParaRPr>
          </a:p>
          <a:p>
            <a:pPr marL="252086" lvl="1" indent="-252086" defTabSz="685845">
              <a:buFont typeface="Wingdings" panose="05000000000000000000" pitchFamily="2" charset="2"/>
              <a:buChar char="§"/>
              <a:defRPr/>
            </a:pPr>
            <a:r>
              <a:rPr lang="en-US" sz="2353" dirty="0">
                <a:solidFill>
                  <a:schemeClr val="tx1"/>
                </a:solidFill>
                <a:latin typeface="Segoe UI Light"/>
              </a:rPr>
              <a:t>Enables protected web browsing with Intune</a:t>
            </a:r>
            <a:endParaRPr lang="en-US" sz="2059" dirty="0">
              <a:solidFill>
                <a:schemeClr val="tx1"/>
              </a:solidFill>
              <a:latin typeface="Segoe UI Light"/>
            </a:endParaRPr>
          </a:p>
          <a:p>
            <a:pPr marL="413997" lvl="2" indent="-252086" defTabSz="685845">
              <a:buFont typeface="Wingdings" panose="05000000000000000000" pitchFamily="2" charset="2"/>
              <a:buChar char="§"/>
              <a:defRPr/>
            </a:pPr>
            <a:r>
              <a:rPr lang="en-US" sz="2059" dirty="0">
                <a:solidFill>
                  <a:schemeClr val="tx1"/>
                </a:solidFill>
                <a:latin typeface="Segoe UI Light"/>
              </a:rPr>
              <a:t>Utilizes native </a:t>
            </a:r>
            <a:r>
              <a:rPr lang="en-US" sz="2059" dirty="0" err="1">
                <a:solidFill>
                  <a:schemeClr val="tx1"/>
                </a:solidFill>
                <a:latin typeface="Segoe UI Light"/>
              </a:rPr>
              <a:t>webview</a:t>
            </a:r>
            <a:r>
              <a:rPr lang="en-US" sz="2059" dirty="0">
                <a:solidFill>
                  <a:schemeClr val="tx1"/>
                </a:solidFill>
                <a:latin typeface="Segoe UI Light"/>
              </a:rPr>
              <a:t> for iOS and Android</a:t>
            </a:r>
          </a:p>
          <a:p>
            <a:pPr marL="413997" lvl="2" indent="-252086" defTabSz="685845">
              <a:buFont typeface="Wingdings" panose="05000000000000000000" pitchFamily="2" charset="2"/>
              <a:buChar char="§"/>
              <a:defRPr/>
            </a:pPr>
            <a:r>
              <a:rPr lang="en-US" sz="2059" dirty="0">
                <a:solidFill>
                  <a:schemeClr val="tx1"/>
                </a:solidFill>
                <a:latin typeface="Segoe UI Light"/>
              </a:rPr>
              <a:t>Tabbed Browsing, bookmarks</a:t>
            </a:r>
          </a:p>
          <a:p>
            <a:pPr marL="252086" lvl="1" indent="-252086" defTabSz="685845">
              <a:buFont typeface="Wingdings" panose="05000000000000000000" pitchFamily="2" charset="2"/>
              <a:buChar char="§"/>
              <a:defRPr/>
            </a:pPr>
            <a:r>
              <a:rPr lang="en-US" sz="2353" dirty="0">
                <a:solidFill>
                  <a:schemeClr val="tx1"/>
                </a:solidFill>
                <a:latin typeface="Segoe UI Light"/>
              </a:rPr>
              <a:t>MyApps integration</a:t>
            </a:r>
          </a:p>
          <a:p>
            <a:pPr marL="413997" lvl="2" indent="-252086" defTabSz="685845">
              <a:buFont typeface="Wingdings" panose="05000000000000000000" pitchFamily="2" charset="2"/>
              <a:buChar char="§"/>
              <a:defRPr/>
            </a:pPr>
            <a:r>
              <a:rPr lang="en-US" sz="2059" dirty="0">
                <a:solidFill>
                  <a:schemeClr val="tx1"/>
                </a:solidFill>
                <a:latin typeface="Segoe UI Light"/>
              </a:rPr>
              <a:t>Support for single sign-on via myapps.Microsoft.com</a:t>
            </a:r>
          </a:p>
          <a:p>
            <a:endParaRPr lang="en-US" dirty="0"/>
          </a:p>
        </p:txBody>
      </p:sp>
      <p:sp>
        <p:nvSpPr>
          <p:cNvPr id="4" name="Title 3"/>
          <p:cNvSpPr txBox="1">
            <a:spLocks/>
          </p:cNvSpPr>
          <p:nvPr/>
        </p:nvSpPr>
        <p:spPr>
          <a:xfrm>
            <a:off x="22565" y="9283"/>
            <a:ext cx="8739401" cy="674461"/>
          </a:xfrm>
          <a:prstGeom prst="rect">
            <a:avLst/>
          </a:prstGeom>
        </p:spPr>
        <p:txBody>
          <a:bodyPr vert="horz" wrap="square" lIns="107540" tIns="67213" rIns="107540" bIns="67213" rtlCol="0" anchor="t">
            <a:noAutofit/>
          </a:bodyPr>
          <a:lstStyle>
            <a:defPPr>
              <a:defRPr lang="en-US"/>
            </a:defPPr>
            <a:lvl1pPr>
              <a:lnSpc>
                <a:spcPct val="90000"/>
              </a:lnSpc>
              <a:spcBef>
                <a:spcPct val="0"/>
              </a:spcBef>
              <a:buNone/>
              <a:defRPr sz="3600" b="0" cap="none" spc="-102" baseline="0">
                <a:ln w="3175">
                  <a:noFill/>
                </a:ln>
                <a:gradFill>
                  <a:gsLst>
                    <a:gs pos="1250">
                      <a:srgbClr val="FFFFFF"/>
                    </a:gs>
                    <a:gs pos="100000">
                      <a:srgbClr val="FFFFFF"/>
                    </a:gs>
                  </a:gsLst>
                  <a:lin ang="5400000" scaled="0"/>
                </a:gradFill>
                <a:effectLst/>
                <a:latin typeface="+mj-lt"/>
                <a:cs typeface="Segoe UI" pitchFamily="34" charset="0"/>
              </a:defRPr>
            </a:lvl1pPr>
          </a:lstStyle>
          <a:p>
            <a:pPr defTabSz="685845">
              <a:defRPr/>
            </a:pPr>
            <a:endParaRPr lang="en-US" sz="2700" spc="-75">
              <a:solidFill>
                <a:srgbClr val="44546A"/>
              </a:solidFill>
              <a:latin typeface="Segoe UI Light"/>
              <a:ea typeface="ＭＳ Ｐゴシック" charset="0"/>
            </a:endParaRPr>
          </a:p>
        </p:txBody>
      </p:sp>
    </p:spTree>
    <p:extLst>
      <p:ext uri="{BB962C8B-B14F-4D97-AF65-F5344CB8AC3E}">
        <p14:creationId xmlns:p14="http://schemas.microsoft.com/office/powerpoint/2010/main" val="30394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CA37-CC06-406A-89F6-43532D62B43A}"/>
              </a:ext>
            </a:extLst>
          </p:cNvPr>
          <p:cNvSpPr>
            <a:spLocks noGrp="1"/>
          </p:cNvSpPr>
          <p:nvPr>
            <p:ph type="title"/>
          </p:nvPr>
        </p:nvSpPr>
        <p:spPr/>
        <p:txBody>
          <a:bodyPr/>
          <a:lstStyle/>
          <a:p>
            <a:r>
              <a:rPr lang="en-US" dirty="0"/>
              <a:t>Managed Browser Configuration Features</a:t>
            </a:r>
          </a:p>
        </p:txBody>
      </p:sp>
      <p:sp>
        <p:nvSpPr>
          <p:cNvPr id="3" name="Text Placeholder 2">
            <a:extLst>
              <a:ext uri="{FF2B5EF4-FFF2-40B4-BE49-F238E27FC236}">
                <a16:creationId xmlns:a16="http://schemas.microsoft.com/office/drawing/2014/main" id="{7C71E66B-E052-4E6A-BCB4-3D9B675B248D}"/>
              </a:ext>
            </a:extLst>
          </p:cNvPr>
          <p:cNvSpPr>
            <a:spLocks noGrp="1"/>
          </p:cNvSpPr>
          <p:nvPr>
            <p:ph type="body" sz="quarter" idx="10"/>
          </p:nvPr>
        </p:nvSpPr>
        <p:spPr/>
        <p:txBody>
          <a:bodyPr/>
          <a:lstStyle/>
          <a:p>
            <a:r>
              <a:rPr lang="en-US" dirty="0"/>
              <a:t>URL Allow/Block List</a:t>
            </a:r>
          </a:p>
          <a:p>
            <a:r>
              <a:rPr lang="en-US" dirty="0"/>
              <a:t>Pre-Configured Homepage</a:t>
            </a:r>
          </a:p>
          <a:p>
            <a:r>
              <a:rPr lang="en-US" dirty="0"/>
              <a:t>Pre-Configured Bookmarks</a:t>
            </a:r>
          </a:p>
          <a:p>
            <a:r>
              <a:rPr lang="en-US" dirty="0"/>
              <a:t>On-</a:t>
            </a:r>
            <a:r>
              <a:rPr lang="en-US" dirty="0" err="1"/>
              <a:t>Prem</a:t>
            </a:r>
            <a:r>
              <a:rPr lang="en-US" dirty="0"/>
              <a:t> access with the Azure AD Application Proxy</a:t>
            </a:r>
          </a:p>
          <a:p>
            <a:pPr lvl="1"/>
            <a:r>
              <a:rPr lang="en-US" dirty="0"/>
              <a:t>Users who use the Managed Browser to navigate to internal URLs (</a:t>
            </a:r>
            <a:r>
              <a:rPr lang="en-US" dirty="0">
                <a:hlinkClick r:id="rId3"/>
              </a:rPr>
              <a:t>http://internal/</a:t>
            </a:r>
            <a:r>
              <a:rPr lang="en-US" dirty="0"/>
              <a:t>) are automatically redirected to an Application Proxy endpoint, if one is available for them</a:t>
            </a:r>
          </a:p>
        </p:txBody>
      </p:sp>
    </p:spTree>
    <p:extLst>
      <p:ext uri="{BB962C8B-B14F-4D97-AF65-F5344CB8AC3E}">
        <p14:creationId xmlns:p14="http://schemas.microsoft.com/office/powerpoint/2010/main" val="24427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CA37-CC06-406A-89F6-43532D62B43A}"/>
              </a:ext>
            </a:extLst>
          </p:cNvPr>
          <p:cNvSpPr>
            <a:spLocks noGrp="1"/>
          </p:cNvSpPr>
          <p:nvPr>
            <p:ph type="title"/>
          </p:nvPr>
        </p:nvSpPr>
        <p:spPr/>
        <p:txBody>
          <a:bodyPr/>
          <a:lstStyle/>
          <a:p>
            <a:r>
              <a:rPr lang="en-US" dirty="0"/>
              <a:t>Outlook Configuration</a:t>
            </a:r>
          </a:p>
        </p:txBody>
      </p:sp>
      <p:sp>
        <p:nvSpPr>
          <p:cNvPr id="3" name="Text Placeholder 2">
            <a:extLst>
              <a:ext uri="{FF2B5EF4-FFF2-40B4-BE49-F238E27FC236}">
                <a16:creationId xmlns:a16="http://schemas.microsoft.com/office/drawing/2014/main" id="{7C71E66B-E052-4E6A-BCB4-3D9B675B248D}"/>
              </a:ext>
            </a:extLst>
          </p:cNvPr>
          <p:cNvSpPr>
            <a:spLocks noGrp="1"/>
          </p:cNvSpPr>
          <p:nvPr>
            <p:ph type="body" sz="quarter" idx="10"/>
          </p:nvPr>
        </p:nvSpPr>
        <p:spPr/>
        <p:txBody>
          <a:bodyPr>
            <a:normAutofit/>
          </a:bodyPr>
          <a:lstStyle/>
          <a:p>
            <a:r>
              <a:rPr lang="en-US" dirty="0"/>
              <a:t>Decide what data to be allowed to sync down to Native Contacts</a:t>
            </a:r>
          </a:p>
          <a:p>
            <a:pPr lvl="1"/>
            <a:r>
              <a:rPr lang="en-US" dirty="0"/>
              <a:t>Work Phone </a:t>
            </a:r>
          </a:p>
          <a:p>
            <a:pPr lvl="1"/>
            <a:r>
              <a:rPr lang="en-US" dirty="0"/>
              <a:t>Email </a:t>
            </a:r>
            <a:r>
              <a:rPr lang="en-US" dirty="0" err="1"/>
              <a:t>Adress</a:t>
            </a:r>
            <a:endParaRPr lang="en-US" dirty="0"/>
          </a:p>
          <a:p>
            <a:pPr lvl="1"/>
            <a:r>
              <a:rPr lang="en-US" dirty="0"/>
              <a:t>Birthday</a:t>
            </a:r>
          </a:p>
          <a:p>
            <a:pPr lvl="1"/>
            <a:r>
              <a:rPr lang="en-US" dirty="0"/>
              <a:t>IM</a:t>
            </a:r>
          </a:p>
          <a:p>
            <a:pPr lvl="1"/>
            <a:r>
              <a:rPr lang="en-US" dirty="0"/>
              <a:t>+++ </a:t>
            </a:r>
          </a:p>
        </p:txBody>
      </p:sp>
      <p:sp>
        <p:nvSpPr>
          <p:cNvPr id="4" name="Rectangle 3">
            <a:extLst>
              <a:ext uri="{FF2B5EF4-FFF2-40B4-BE49-F238E27FC236}">
                <a16:creationId xmlns:a16="http://schemas.microsoft.com/office/drawing/2014/main" id="{8EA3E9A2-2172-426A-8501-498F5D7DE8ED}"/>
              </a:ext>
            </a:extLst>
          </p:cNvPr>
          <p:cNvSpPr/>
          <p:nvPr/>
        </p:nvSpPr>
        <p:spPr>
          <a:xfrm>
            <a:off x="19472" y="4473575"/>
            <a:ext cx="9144000" cy="461665"/>
          </a:xfrm>
          <a:prstGeom prst="rect">
            <a:avLst/>
          </a:prstGeom>
        </p:spPr>
        <p:txBody>
          <a:bodyPr wrap="square">
            <a:spAutoFit/>
          </a:bodyPr>
          <a:lstStyle/>
          <a:p>
            <a:pPr lvl="1"/>
            <a:r>
              <a:rPr lang="en-US" sz="1200" dirty="0"/>
              <a:t>Complete list: </a:t>
            </a:r>
            <a:br>
              <a:rPr lang="en-US" sz="1200" dirty="0"/>
            </a:br>
            <a:r>
              <a:rPr lang="en-US" sz="1200" dirty="0">
                <a:hlinkClick r:id="rId3"/>
              </a:rPr>
              <a:t>https://technet.microsoft.com/en-us/library/mt813789(v=exchg.150).aspx</a:t>
            </a:r>
            <a:endParaRPr lang="en-US" sz="1200" dirty="0"/>
          </a:p>
        </p:txBody>
      </p:sp>
    </p:spTree>
    <p:extLst>
      <p:ext uri="{BB962C8B-B14F-4D97-AF65-F5344CB8AC3E}">
        <p14:creationId xmlns:p14="http://schemas.microsoft.com/office/powerpoint/2010/main" val="12707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685800" y="915566"/>
            <a:ext cx="7772400" cy="2326655"/>
          </a:xfrm>
        </p:spPr>
        <p:txBody>
          <a:bodyPr>
            <a:normAutofit/>
          </a:bodyPr>
          <a:lstStyle/>
          <a:p>
            <a:r>
              <a:rPr lang="en-US" dirty="0"/>
              <a:t>Demo – Configure Apps</a:t>
            </a:r>
            <a:br>
              <a:rPr lang="en-US" dirty="0"/>
            </a:br>
            <a:br>
              <a:rPr lang="en-US" dirty="0"/>
            </a:br>
            <a:r>
              <a:rPr lang="en-US" dirty="0"/>
              <a:t>Outlook and Managed Browser</a:t>
            </a:r>
          </a:p>
        </p:txBody>
      </p:sp>
    </p:spTree>
    <p:extLst>
      <p:ext uri="{BB962C8B-B14F-4D97-AF65-F5344CB8AC3E}">
        <p14:creationId xmlns:p14="http://schemas.microsoft.com/office/powerpoint/2010/main" val="104025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17464A-86D8-4E43-9FF3-19B878E4C1FC}"/>
              </a:ext>
            </a:extLst>
          </p:cNvPr>
          <p:cNvSpPr/>
          <p:nvPr/>
        </p:nvSpPr>
        <p:spPr>
          <a:xfrm>
            <a:off x="-11833" y="1976234"/>
            <a:ext cx="6854947" cy="3167266"/>
          </a:xfrm>
          <a:prstGeom prst="rect">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tel 1"/>
          <p:cNvSpPr>
            <a:spLocks noGrp="1"/>
          </p:cNvSpPr>
          <p:nvPr>
            <p:ph type="ctrTitle"/>
          </p:nvPr>
        </p:nvSpPr>
        <p:spPr>
          <a:xfrm>
            <a:off x="702320" y="509399"/>
            <a:ext cx="7772400" cy="1102519"/>
          </a:xfrm>
        </p:spPr>
        <p:txBody>
          <a:bodyPr>
            <a:noAutofit/>
          </a:bodyPr>
          <a:lstStyle/>
          <a:p>
            <a:r>
              <a:rPr lang="en-US" sz="4000" dirty="0"/>
              <a:t>Managing device access to your company data without enrollment</a:t>
            </a:r>
            <a:endParaRPr lang="nb-NO" sz="4000" dirty="0"/>
          </a:p>
        </p:txBody>
      </p:sp>
      <p:pic>
        <p:nvPicPr>
          <p:cNvPr id="4" name="Picture 3" descr="A person smiling for the camera&#10;&#10;Description generated with very high confidence">
            <a:extLst>
              <a:ext uri="{FF2B5EF4-FFF2-40B4-BE49-F238E27FC236}">
                <a16:creationId xmlns:a16="http://schemas.microsoft.com/office/drawing/2014/main" id="{69705637-F99D-4D74-B4D1-5C8408E5A3C3}"/>
              </a:ext>
            </a:extLst>
          </p:cNvPr>
          <p:cNvPicPr>
            <a:picLocks noChangeAspect="1"/>
          </p:cNvPicPr>
          <p:nvPr/>
        </p:nvPicPr>
        <p:blipFill>
          <a:blip r:embed="rId3"/>
          <a:stretch>
            <a:fillRect/>
          </a:stretch>
        </p:blipFill>
        <p:spPr>
          <a:xfrm>
            <a:off x="6854947" y="1976234"/>
            <a:ext cx="2289053" cy="2300498"/>
          </a:xfrm>
          <a:prstGeom prst="rect">
            <a:avLst/>
          </a:prstGeom>
        </p:spPr>
      </p:pic>
      <p:pic>
        <p:nvPicPr>
          <p:cNvPr id="6" name="Picture 5" descr="A close up of a sign&#10;&#10;Description generated with very high confidence">
            <a:extLst>
              <a:ext uri="{FF2B5EF4-FFF2-40B4-BE49-F238E27FC236}">
                <a16:creationId xmlns:a16="http://schemas.microsoft.com/office/drawing/2014/main" id="{28621963-792E-447C-886E-186A93D3C2EA}"/>
              </a:ext>
            </a:extLst>
          </p:cNvPr>
          <p:cNvPicPr>
            <a:picLocks noChangeAspect="1"/>
          </p:cNvPicPr>
          <p:nvPr/>
        </p:nvPicPr>
        <p:blipFill>
          <a:blip r:embed="rId4"/>
          <a:stretch>
            <a:fillRect/>
          </a:stretch>
        </p:blipFill>
        <p:spPr>
          <a:xfrm>
            <a:off x="6854947" y="4219954"/>
            <a:ext cx="2289053" cy="923546"/>
          </a:xfrm>
          <a:prstGeom prst="rect">
            <a:avLst/>
          </a:prstGeom>
        </p:spPr>
      </p:pic>
      <p:sp>
        <p:nvSpPr>
          <p:cNvPr id="7" name="TextBox 6">
            <a:extLst>
              <a:ext uri="{FF2B5EF4-FFF2-40B4-BE49-F238E27FC236}">
                <a16:creationId xmlns:a16="http://schemas.microsoft.com/office/drawing/2014/main" id="{EAD28138-2BC8-4761-BBD8-E7D13BC29148}"/>
              </a:ext>
            </a:extLst>
          </p:cNvPr>
          <p:cNvSpPr txBox="1"/>
          <p:nvPr/>
        </p:nvSpPr>
        <p:spPr>
          <a:xfrm>
            <a:off x="251520" y="2418110"/>
            <a:ext cx="5472608" cy="2215991"/>
          </a:xfrm>
          <a:prstGeom prst="rect">
            <a:avLst/>
          </a:prstGeom>
          <a:noFill/>
        </p:spPr>
        <p:txBody>
          <a:bodyPr wrap="square" rtlCol="0">
            <a:spAutoFit/>
          </a:bodyPr>
          <a:lstStyle/>
          <a:p>
            <a:r>
              <a:rPr lang="en-US" sz="2800" dirty="0"/>
              <a:t>Jan Ketil Skanke</a:t>
            </a:r>
          </a:p>
          <a:p>
            <a:r>
              <a:rPr lang="en-US" dirty="0"/>
              <a:t>Principal Cloud Architect </a:t>
            </a:r>
          </a:p>
          <a:p>
            <a:endParaRPr lang="en-US" dirty="0"/>
          </a:p>
          <a:p>
            <a:endParaRPr lang="en-US" dirty="0"/>
          </a:p>
          <a:p>
            <a:r>
              <a:rPr lang="en-US" dirty="0"/>
              <a:t>MVP Enterprise Mobility </a:t>
            </a:r>
          </a:p>
          <a:p>
            <a:endParaRPr lang="en-US" dirty="0"/>
          </a:p>
          <a:p>
            <a:r>
              <a:rPr lang="en-US" sz="2000" b="1" dirty="0"/>
              <a:t>Twitter: @</a:t>
            </a:r>
            <a:r>
              <a:rPr lang="en-US" sz="2000" b="1" dirty="0" err="1"/>
              <a:t>JankeSkanke</a:t>
            </a:r>
            <a:endParaRPr lang="en-US" sz="2000" b="1" dirty="0"/>
          </a:p>
        </p:txBody>
      </p:sp>
      <p:pic>
        <p:nvPicPr>
          <p:cNvPr id="11" name="Picture 10" descr="A close up of a logo&#10;&#10;Description generated with very high confidence">
            <a:extLst>
              <a:ext uri="{FF2B5EF4-FFF2-40B4-BE49-F238E27FC236}">
                <a16:creationId xmlns:a16="http://schemas.microsoft.com/office/drawing/2014/main" id="{23F4FB5F-AD55-4C15-BC44-EC16E47308D1}"/>
              </a:ext>
            </a:extLst>
          </p:cNvPr>
          <p:cNvPicPr>
            <a:picLocks noChangeAspect="1"/>
          </p:cNvPicPr>
          <p:nvPr/>
        </p:nvPicPr>
        <p:blipFill>
          <a:blip r:embed="rId5"/>
          <a:stretch>
            <a:fillRect/>
          </a:stretch>
        </p:blipFill>
        <p:spPr>
          <a:xfrm>
            <a:off x="3431416" y="2418110"/>
            <a:ext cx="2429135" cy="706805"/>
          </a:xfrm>
          <a:prstGeom prst="rect">
            <a:avLst/>
          </a:prstGeom>
        </p:spPr>
      </p:pic>
    </p:spTree>
    <p:extLst>
      <p:ext uri="{BB962C8B-B14F-4D97-AF65-F5344CB8AC3E}">
        <p14:creationId xmlns:p14="http://schemas.microsoft.com/office/powerpoint/2010/main" val="17511812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Protect apps</a:t>
            </a:r>
          </a:p>
        </p:txBody>
      </p:sp>
    </p:spTree>
    <p:extLst>
      <p:ext uri="{BB962C8B-B14F-4D97-AF65-F5344CB8AC3E}">
        <p14:creationId xmlns:p14="http://schemas.microsoft.com/office/powerpoint/2010/main" val="153158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7200" y="555526"/>
            <a:ext cx="8229600" cy="914400"/>
          </a:xfrm>
        </p:spPr>
        <p:txBody>
          <a:bodyPr/>
          <a:lstStyle/>
          <a:p>
            <a:r>
              <a:rPr lang="en-US" dirty="0"/>
              <a:t>Protect – both MDM + non-enrolled</a:t>
            </a:r>
          </a:p>
        </p:txBody>
      </p:sp>
      <p:sp>
        <p:nvSpPr>
          <p:cNvPr id="6" name="Text Placeholder 5"/>
          <p:cNvSpPr>
            <a:spLocks noGrp="1"/>
          </p:cNvSpPr>
          <p:nvPr>
            <p:ph type="body" sz="quarter" idx="10"/>
          </p:nvPr>
        </p:nvSpPr>
        <p:spPr>
          <a:xfrm>
            <a:off x="323527" y="1750323"/>
            <a:ext cx="3403613" cy="2722540"/>
          </a:xfrm>
        </p:spPr>
        <p:txBody>
          <a:bodyPr/>
          <a:lstStyle/>
          <a:p>
            <a:r>
              <a:rPr lang="en-US" sz="1600" dirty="0"/>
              <a:t>Works the same for MDM and non-enrolled devices: </a:t>
            </a:r>
            <a:r>
              <a:rPr lang="en-US" sz="1600" b="1" dirty="0"/>
              <a:t>Intune SDK</a:t>
            </a:r>
            <a:endParaRPr lang="en-US" sz="1600" dirty="0"/>
          </a:p>
          <a:p>
            <a:r>
              <a:rPr lang="en-US" sz="2800" dirty="0"/>
              <a:t>Two parts:</a:t>
            </a:r>
          </a:p>
          <a:p>
            <a:pPr marL="504269" lvl="1" indent="-336179">
              <a:buFont typeface="Arial" panose="020B0604020202020204" pitchFamily="34" charset="0"/>
              <a:buChar char="•"/>
            </a:pPr>
            <a:r>
              <a:rPr lang="en-US" sz="2000" dirty="0"/>
              <a:t>App Protection Policies</a:t>
            </a:r>
          </a:p>
          <a:p>
            <a:pPr marL="504269" lvl="1" indent="-336179">
              <a:buFont typeface="Arial" panose="020B0604020202020204" pitchFamily="34" charset="0"/>
              <a:buChar char="•"/>
            </a:pPr>
            <a:r>
              <a:rPr lang="en-US" sz="2000" dirty="0"/>
              <a:t>App Based CA</a:t>
            </a:r>
          </a:p>
          <a:p>
            <a:pPr lvl="2"/>
            <a:endParaRPr lang="en-US" dirty="0"/>
          </a:p>
        </p:txBody>
      </p:sp>
      <p:pic>
        <p:nvPicPr>
          <p:cNvPr id="5" name="Picture 4" descr="https://docs.microsoft.com/en-us/intune/media/apps-with-protection-policies.png">
            <a:extLst>
              <a:ext uri="{FF2B5EF4-FFF2-40B4-BE49-F238E27FC236}">
                <a16:creationId xmlns:a16="http://schemas.microsoft.com/office/drawing/2014/main" id="{F59FA718-4E0C-4D0D-A8AA-7A0D66C65E1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24715" y="1569544"/>
            <a:ext cx="3403613" cy="301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Protection Policies</a:t>
            </a:r>
          </a:p>
        </p:txBody>
      </p:sp>
      <p:sp>
        <p:nvSpPr>
          <p:cNvPr id="6" name="Text Placeholder 5"/>
          <p:cNvSpPr>
            <a:spLocks noGrp="1"/>
          </p:cNvSpPr>
          <p:nvPr>
            <p:ph type="body" sz="quarter" idx="10"/>
          </p:nvPr>
        </p:nvSpPr>
        <p:spPr/>
        <p:txBody>
          <a:bodyPr/>
          <a:lstStyle/>
          <a:p>
            <a:r>
              <a:rPr lang="en-US" dirty="0"/>
              <a:t>21 SDK-enabled apps on iOS exclusive to Intune</a:t>
            </a:r>
          </a:p>
          <a:p>
            <a:r>
              <a:rPr lang="en-US" dirty="0"/>
              <a:t>19 SDK-enabled apps on Android exclusive to Intune</a:t>
            </a:r>
          </a:p>
          <a:p>
            <a:r>
              <a:rPr lang="en-US" dirty="0"/>
              <a:t>Works the same on:</a:t>
            </a:r>
          </a:p>
          <a:p>
            <a:pPr marL="504269" lvl="1" indent="-336179">
              <a:buFont typeface="Arial" panose="020B0604020202020204" pitchFamily="34" charset="0"/>
              <a:buChar char="•"/>
            </a:pPr>
            <a:r>
              <a:rPr lang="en-US" dirty="0"/>
              <a:t>Intune managed devices</a:t>
            </a:r>
          </a:p>
          <a:p>
            <a:pPr marL="504269" lvl="1" indent="-336179">
              <a:buFont typeface="Arial" panose="020B0604020202020204" pitchFamily="34" charset="0"/>
              <a:buChar char="•"/>
            </a:pPr>
            <a:r>
              <a:rPr lang="en-US" dirty="0"/>
              <a:t>3</a:t>
            </a:r>
            <a:r>
              <a:rPr lang="en-US" baseline="30000" dirty="0"/>
              <a:t>rd</a:t>
            </a:r>
            <a:r>
              <a:rPr lang="en-US" dirty="0"/>
              <a:t> party MDM managed devices</a:t>
            </a:r>
          </a:p>
          <a:p>
            <a:pPr marL="504269" lvl="1" indent="-336179">
              <a:buFont typeface="Arial" panose="020B0604020202020204" pitchFamily="34" charset="0"/>
              <a:buChar char="•"/>
            </a:pPr>
            <a:r>
              <a:rPr lang="en-US" dirty="0"/>
              <a:t>Unmanaged devices</a:t>
            </a:r>
          </a:p>
          <a:p>
            <a:pPr lvl="2"/>
            <a:endParaRPr lang="en-US" dirty="0"/>
          </a:p>
        </p:txBody>
      </p:sp>
      <p:grpSp>
        <p:nvGrpSpPr>
          <p:cNvPr id="67" name="Group 66">
            <a:extLst>
              <a:ext uri="{FF2B5EF4-FFF2-40B4-BE49-F238E27FC236}">
                <a16:creationId xmlns:a16="http://schemas.microsoft.com/office/drawing/2014/main" id="{09CBDA58-5346-4BE3-9228-B75BBD5506AF}"/>
              </a:ext>
            </a:extLst>
          </p:cNvPr>
          <p:cNvGrpSpPr/>
          <p:nvPr/>
        </p:nvGrpSpPr>
        <p:grpSpPr>
          <a:xfrm>
            <a:off x="4660528" y="2657610"/>
            <a:ext cx="2931708" cy="2249896"/>
            <a:chOff x="5486317" y="8035456"/>
            <a:chExt cx="685749" cy="502803"/>
          </a:xfrm>
        </p:grpSpPr>
        <p:sp>
          <p:nvSpPr>
            <p:cNvPr id="68" name="Rectangle 67">
              <a:extLst>
                <a:ext uri="{FF2B5EF4-FFF2-40B4-BE49-F238E27FC236}">
                  <a16:creationId xmlns:a16="http://schemas.microsoft.com/office/drawing/2014/main" id="{909C2F2B-B6E2-4837-A45C-77D077E9E0F9}"/>
                </a:ext>
              </a:extLst>
            </p:cNvPr>
            <p:cNvSpPr/>
            <p:nvPr/>
          </p:nvSpPr>
          <p:spPr bwMode="auto">
            <a:xfrm>
              <a:off x="5516811" y="8064750"/>
              <a:ext cx="622711" cy="362055"/>
            </a:xfrm>
            <a:prstGeom prst="rect">
              <a:avLst/>
            </a:prstGeom>
            <a:solidFill>
              <a:srgbClr val="FFFFF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nvGrpSpPr>
            <p:cNvPr id="69" name="Group 68">
              <a:extLst>
                <a:ext uri="{FF2B5EF4-FFF2-40B4-BE49-F238E27FC236}">
                  <a16:creationId xmlns:a16="http://schemas.microsoft.com/office/drawing/2014/main" id="{63AE042E-081C-41A0-AD36-67A5B94C545B}"/>
                </a:ext>
              </a:extLst>
            </p:cNvPr>
            <p:cNvGrpSpPr/>
            <p:nvPr/>
          </p:nvGrpSpPr>
          <p:grpSpPr>
            <a:xfrm>
              <a:off x="5486317" y="8035456"/>
              <a:ext cx="685749" cy="502803"/>
              <a:chOff x="5576213" y="5106429"/>
              <a:chExt cx="1172194" cy="859474"/>
            </a:xfrm>
            <a:solidFill>
              <a:srgbClr val="002050"/>
            </a:solidFill>
          </p:grpSpPr>
          <p:sp>
            <p:nvSpPr>
              <p:cNvPr id="70" name="Freeform 32">
                <a:extLst>
                  <a:ext uri="{FF2B5EF4-FFF2-40B4-BE49-F238E27FC236}">
                    <a16:creationId xmlns:a16="http://schemas.microsoft.com/office/drawing/2014/main" id="{F319E79F-156A-4EDD-80DA-7A88E3379D03}"/>
                  </a:ext>
                </a:extLst>
              </p:cNvPr>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dirty="0">
                  <a:solidFill>
                    <a:srgbClr val="505050"/>
                  </a:solidFill>
                  <a:latin typeface="Segoe UI Semilight"/>
                </a:endParaRPr>
              </a:p>
            </p:txBody>
          </p:sp>
          <p:sp>
            <p:nvSpPr>
              <p:cNvPr id="71" name="Rectangle 70">
                <a:extLst>
                  <a:ext uri="{FF2B5EF4-FFF2-40B4-BE49-F238E27FC236}">
                    <a16:creationId xmlns:a16="http://schemas.microsoft.com/office/drawing/2014/main" id="{3C4D84E9-5541-4ADB-9002-B736A1822B81}"/>
                  </a:ext>
                </a:extLst>
              </p:cNvPr>
              <p:cNvSpPr>
                <a:spLocks noChangeArrowheads="1"/>
              </p:cNvSpPr>
              <p:nvPr/>
            </p:nvSpPr>
            <p:spPr bwMode="auto">
              <a:xfrm>
                <a:off x="5820653" y="5926813"/>
                <a:ext cx="682807" cy="390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a:solidFill>
                    <a:srgbClr val="505050"/>
                  </a:solidFill>
                  <a:latin typeface="Segoe UI Semilight"/>
                </a:endParaRPr>
              </a:p>
            </p:txBody>
          </p:sp>
        </p:grpSp>
      </p:grpSp>
      <p:grpSp>
        <p:nvGrpSpPr>
          <p:cNvPr id="72" name="Group 71">
            <a:extLst>
              <a:ext uri="{FF2B5EF4-FFF2-40B4-BE49-F238E27FC236}">
                <a16:creationId xmlns:a16="http://schemas.microsoft.com/office/drawing/2014/main" id="{BEDD6D3C-BB19-4E86-9CE6-2F247D613656}"/>
              </a:ext>
            </a:extLst>
          </p:cNvPr>
          <p:cNvGrpSpPr/>
          <p:nvPr/>
        </p:nvGrpSpPr>
        <p:grpSpPr>
          <a:xfrm>
            <a:off x="6662167" y="1596093"/>
            <a:ext cx="2010432" cy="1444542"/>
            <a:chOff x="14883338" y="3144888"/>
            <a:chExt cx="1498749" cy="1028870"/>
          </a:xfrm>
        </p:grpSpPr>
        <p:sp>
          <p:nvSpPr>
            <p:cNvPr id="73" name="Freeform 149">
              <a:extLst>
                <a:ext uri="{FF2B5EF4-FFF2-40B4-BE49-F238E27FC236}">
                  <a16:creationId xmlns:a16="http://schemas.microsoft.com/office/drawing/2014/main" id="{76CC57EE-9EBD-4276-B686-2AFCEB4045C1}"/>
                </a:ext>
              </a:extLst>
            </p:cNvPr>
            <p:cNvSpPr>
              <a:spLocks/>
            </p:cNvSpPr>
            <p:nvPr/>
          </p:nvSpPr>
          <p:spPr bwMode="auto">
            <a:xfrm rot="16200000">
              <a:off x="15118278" y="2909948"/>
              <a:ext cx="1028870" cy="1498749"/>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002050"/>
            </a:solidFill>
            <a:ln>
              <a:noFill/>
            </a:ln>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a:solidFill>
                  <a:sysClr val="windowText" lastClr="000000"/>
                </a:solidFill>
                <a:latin typeface="Segoe UI Semilight"/>
              </a:endParaRPr>
            </a:p>
          </p:txBody>
        </p:sp>
        <p:sp>
          <p:nvSpPr>
            <p:cNvPr id="74" name="Rectangle 73">
              <a:extLst>
                <a:ext uri="{FF2B5EF4-FFF2-40B4-BE49-F238E27FC236}">
                  <a16:creationId xmlns:a16="http://schemas.microsoft.com/office/drawing/2014/main" id="{F998275B-25B8-4204-AEF0-4CCD6684D4C7}"/>
                </a:ext>
              </a:extLst>
            </p:cNvPr>
            <p:cNvSpPr>
              <a:spLocks noChangeArrowheads="1"/>
            </p:cNvSpPr>
            <p:nvPr/>
          </p:nvSpPr>
          <p:spPr bwMode="auto">
            <a:xfrm rot="16200000">
              <a:off x="15217807" y="3007165"/>
              <a:ext cx="832124" cy="130431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a:solidFill>
                  <a:sysClr val="windowText" lastClr="000000"/>
                </a:solidFill>
                <a:latin typeface="Segoe UI Semilight"/>
              </a:endParaRPr>
            </a:p>
          </p:txBody>
        </p:sp>
      </p:grpSp>
      <p:grpSp>
        <p:nvGrpSpPr>
          <p:cNvPr id="75" name="Group 74">
            <a:extLst>
              <a:ext uri="{FF2B5EF4-FFF2-40B4-BE49-F238E27FC236}">
                <a16:creationId xmlns:a16="http://schemas.microsoft.com/office/drawing/2014/main" id="{3F5E5688-640F-433A-AEBD-18DD469DB5F3}"/>
              </a:ext>
            </a:extLst>
          </p:cNvPr>
          <p:cNvGrpSpPr/>
          <p:nvPr/>
        </p:nvGrpSpPr>
        <p:grpSpPr>
          <a:xfrm>
            <a:off x="8084475" y="2639509"/>
            <a:ext cx="711305" cy="1274990"/>
            <a:chOff x="7638657" y="1498086"/>
            <a:chExt cx="2660707" cy="4556581"/>
          </a:xfrm>
        </p:grpSpPr>
        <p:sp>
          <p:nvSpPr>
            <p:cNvPr id="76" name="Freeform 161">
              <a:extLst>
                <a:ext uri="{FF2B5EF4-FFF2-40B4-BE49-F238E27FC236}">
                  <a16:creationId xmlns:a16="http://schemas.microsoft.com/office/drawing/2014/main" id="{DE600F96-6AB9-48C2-8783-FA9AE9B38D95}"/>
                </a:ext>
              </a:extLst>
            </p:cNvPr>
            <p:cNvSpPr>
              <a:spLocks/>
            </p:cNvSpPr>
            <p:nvPr/>
          </p:nvSpPr>
          <p:spPr bwMode="auto">
            <a:xfrm>
              <a:off x="7638657" y="1498086"/>
              <a:ext cx="2660707" cy="4556581"/>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dirty="0">
                <a:solidFill>
                  <a:sysClr val="windowText" lastClr="000000"/>
                </a:solidFill>
                <a:latin typeface="Segoe UI Semilight"/>
              </a:endParaRPr>
            </a:p>
          </p:txBody>
        </p:sp>
        <p:sp>
          <p:nvSpPr>
            <p:cNvPr id="77" name="Rectangle 76">
              <a:extLst>
                <a:ext uri="{FF2B5EF4-FFF2-40B4-BE49-F238E27FC236}">
                  <a16:creationId xmlns:a16="http://schemas.microsoft.com/office/drawing/2014/main" id="{9EB300CB-6BB7-4282-BD32-02B92199EB9F}"/>
                </a:ext>
              </a:extLst>
            </p:cNvPr>
            <p:cNvSpPr>
              <a:spLocks noChangeArrowheads="1"/>
            </p:cNvSpPr>
            <p:nvPr/>
          </p:nvSpPr>
          <p:spPr bwMode="auto">
            <a:xfrm>
              <a:off x="7893605" y="1753035"/>
              <a:ext cx="2146184" cy="358778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kern="0">
                <a:solidFill>
                  <a:sysClr val="windowText" lastClr="000000"/>
                </a:solidFill>
                <a:latin typeface="Segoe UI Semilight"/>
              </a:endParaRPr>
            </a:p>
          </p:txBody>
        </p:sp>
      </p:grpSp>
      <p:grpSp>
        <p:nvGrpSpPr>
          <p:cNvPr id="78" name="Group 77">
            <a:extLst>
              <a:ext uri="{FF2B5EF4-FFF2-40B4-BE49-F238E27FC236}">
                <a16:creationId xmlns:a16="http://schemas.microsoft.com/office/drawing/2014/main" id="{C3E9F543-9F26-48F7-A189-3475253E5B5D}"/>
              </a:ext>
            </a:extLst>
          </p:cNvPr>
          <p:cNvGrpSpPr/>
          <p:nvPr/>
        </p:nvGrpSpPr>
        <p:grpSpPr>
          <a:xfrm>
            <a:off x="4934497" y="3144669"/>
            <a:ext cx="2286333" cy="410686"/>
            <a:chOff x="6633525" y="3193222"/>
            <a:chExt cx="3710733" cy="636826"/>
          </a:xfrm>
        </p:grpSpPr>
        <p:grpSp>
          <p:nvGrpSpPr>
            <p:cNvPr id="79" name="Group 78">
              <a:extLst>
                <a:ext uri="{FF2B5EF4-FFF2-40B4-BE49-F238E27FC236}">
                  <a16:creationId xmlns:a16="http://schemas.microsoft.com/office/drawing/2014/main" id="{6D352F1D-D55D-4E71-9F39-9FF4E4A77C7D}"/>
                </a:ext>
              </a:extLst>
            </p:cNvPr>
            <p:cNvGrpSpPr/>
            <p:nvPr/>
          </p:nvGrpSpPr>
          <p:grpSpPr>
            <a:xfrm>
              <a:off x="7696640" y="3198596"/>
              <a:ext cx="626540" cy="631452"/>
              <a:chOff x="3062288" y="371475"/>
              <a:chExt cx="6073776" cy="6121400"/>
            </a:xfrm>
            <a:solidFill>
              <a:srgbClr val="335298"/>
            </a:solidFill>
          </p:grpSpPr>
          <p:sp>
            <p:nvSpPr>
              <p:cNvPr id="92" name="Freeform 12">
                <a:extLst>
                  <a:ext uri="{FF2B5EF4-FFF2-40B4-BE49-F238E27FC236}">
                    <a16:creationId xmlns:a16="http://schemas.microsoft.com/office/drawing/2014/main" id="{349296C9-30B1-440B-AE9F-C8CCBB4E52C0}"/>
                  </a:ext>
                </a:extLst>
              </p:cNvPr>
              <p:cNvSpPr>
                <a:spLocks/>
              </p:cNvSpPr>
              <p:nvPr/>
            </p:nvSpPr>
            <p:spPr bwMode="auto">
              <a:xfrm>
                <a:off x="6842126" y="1206500"/>
                <a:ext cx="2293938" cy="4452938"/>
              </a:xfrm>
              <a:custGeom>
                <a:avLst/>
                <a:gdLst>
                  <a:gd name="T0" fmla="*/ 0 w 1445"/>
                  <a:gd name="T1" fmla="*/ 0 h 2805"/>
                  <a:gd name="T2" fmla="*/ 0 w 1445"/>
                  <a:gd name="T3" fmla="*/ 305 h 2805"/>
                  <a:gd name="T4" fmla="*/ 1138 w 1445"/>
                  <a:gd name="T5" fmla="*/ 305 h 2805"/>
                  <a:gd name="T6" fmla="*/ 1138 w 1445"/>
                  <a:gd name="T7" fmla="*/ 480 h 2805"/>
                  <a:gd name="T8" fmla="*/ 0 w 1445"/>
                  <a:gd name="T9" fmla="*/ 480 h 2805"/>
                  <a:gd name="T10" fmla="*/ 0 w 1445"/>
                  <a:gd name="T11" fmla="*/ 701 h 2805"/>
                  <a:gd name="T12" fmla="*/ 1138 w 1445"/>
                  <a:gd name="T13" fmla="*/ 701 h 2805"/>
                  <a:gd name="T14" fmla="*/ 1138 w 1445"/>
                  <a:gd name="T15" fmla="*/ 876 h 2805"/>
                  <a:gd name="T16" fmla="*/ 0 w 1445"/>
                  <a:gd name="T17" fmla="*/ 876 h 2805"/>
                  <a:gd name="T18" fmla="*/ 0 w 1445"/>
                  <a:gd name="T19" fmla="*/ 1096 h 2805"/>
                  <a:gd name="T20" fmla="*/ 1138 w 1445"/>
                  <a:gd name="T21" fmla="*/ 1096 h 2805"/>
                  <a:gd name="T22" fmla="*/ 1138 w 1445"/>
                  <a:gd name="T23" fmla="*/ 1271 h 2805"/>
                  <a:gd name="T24" fmla="*/ 0 w 1445"/>
                  <a:gd name="T25" fmla="*/ 1271 h 2805"/>
                  <a:gd name="T26" fmla="*/ 0 w 1445"/>
                  <a:gd name="T27" fmla="*/ 1489 h 2805"/>
                  <a:gd name="T28" fmla="*/ 1138 w 1445"/>
                  <a:gd name="T29" fmla="*/ 1489 h 2805"/>
                  <a:gd name="T30" fmla="*/ 1138 w 1445"/>
                  <a:gd name="T31" fmla="*/ 1664 h 2805"/>
                  <a:gd name="T32" fmla="*/ 0 w 1445"/>
                  <a:gd name="T33" fmla="*/ 1664 h 2805"/>
                  <a:gd name="T34" fmla="*/ 0 w 1445"/>
                  <a:gd name="T35" fmla="*/ 1884 h 2805"/>
                  <a:gd name="T36" fmla="*/ 1138 w 1445"/>
                  <a:gd name="T37" fmla="*/ 1884 h 2805"/>
                  <a:gd name="T38" fmla="*/ 1138 w 1445"/>
                  <a:gd name="T39" fmla="*/ 2059 h 2805"/>
                  <a:gd name="T40" fmla="*/ 0 w 1445"/>
                  <a:gd name="T41" fmla="*/ 2059 h 2805"/>
                  <a:gd name="T42" fmla="*/ 0 w 1445"/>
                  <a:gd name="T43" fmla="*/ 2277 h 2805"/>
                  <a:gd name="T44" fmla="*/ 1138 w 1445"/>
                  <a:gd name="T45" fmla="*/ 2277 h 2805"/>
                  <a:gd name="T46" fmla="*/ 1138 w 1445"/>
                  <a:gd name="T47" fmla="*/ 2452 h 2805"/>
                  <a:gd name="T48" fmla="*/ 0 w 1445"/>
                  <a:gd name="T49" fmla="*/ 2452 h 2805"/>
                  <a:gd name="T50" fmla="*/ 0 w 1445"/>
                  <a:gd name="T51" fmla="*/ 2805 h 2805"/>
                  <a:gd name="T52" fmla="*/ 1445 w 1445"/>
                  <a:gd name="T53" fmla="*/ 2805 h 2805"/>
                  <a:gd name="T54" fmla="*/ 1445 w 1445"/>
                  <a:gd name="T55" fmla="*/ 0 h 2805"/>
                  <a:gd name="T56" fmla="*/ 0 w 1445"/>
                  <a:gd name="T57" fmla="*/ 0 h 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5" h="2805">
                    <a:moveTo>
                      <a:pt x="0" y="0"/>
                    </a:moveTo>
                    <a:lnTo>
                      <a:pt x="0" y="305"/>
                    </a:lnTo>
                    <a:lnTo>
                      <a:pt x="1138" y="305"/>
                    </a:lnTo>
                    <a:lnTo>
                      <a:pt x="1138" y="480"/>
                    </a:lnTo>
                    <a:lnTo>
                      <a:pt x="0" y="480"/>
                    </a:lnTo>
                    <a:lnTo>
                      <a:pt x="0" y="701"/>
                    </a:lnTo>
                    <a:lnTo>
                      <a:pt x="1138" y="701"/>
                    </a:lnTo>
                    <a:lnTo>
                      <a:pt x="1138" y="876"/>
                    </a:lnTo>
                    <a:lnTo>
                      <a:pt x="0" y="876"/>
                    </a:lnTo>
                    <a:lnTo>
                      <a:pt x="0" y="1096"/>
                    </a:lnTo>
                    <a:lnTo>
                      <a:pt x="1138" y="1096"/>
                    </a:lnTo>
                    <a:lnTo>
                      <a:pt x="1138" y="1271"/>
                    </a:lnTo>
                    <a:lnTo>
                      <a:pt x="0" y="1271"/>
                    </a:lnTo>
                    <a:lnTo>
                      <a:pt x="0" y="1489"/>
                    </a:lnTo>
                    <a:lnTo>
                      <a:pt x="1138" y="1489"/>
                    </a:lnTo>
                    <a:lnTo>
                      <a:pt x="1138" y="1664"/>
                    </a:lnTo>
                    <a:lnTo>
                      <a:pt x="0" y="1664"/>
                    </a:lnTo>
                    <a:lnTo>
                      <a:pt x="0" y="1884"/>
                    </a:lnTo>
                    <a:lnTo>
                      <a:pt x="1138" y="1884"/>
                    </a:lnTo>
                    <a:lnTo>
                      <a:pt x="1138" y="2059"/>
                    </a:lnTo>
                    <a:lnTo>
                      <a:pt x="0" y="2059"/>
                    </a:lnTo>
                    <a:lnTo>
                      <a:pt x="0" y="2277"/>
                    </a:lnTo>
                    <a:lnTo>
                      <a:pt x="1138" y="2277"/>
                    </a:lnTo>
                    <a:lnTo>
                      <a:pt x="1138" y="2452"/>
                    </a:lnTo>
                    <a:lnTo>
                      <a:pt x="0" y="2452"/>
                    </a:lnTo>
                    <a:lnTo>
                      <a:pt x="0" y="2805"/>
                    </a:lnTo>
                    <a:lnTo>
                      <a:pt x="1445" y="2805"/>
                    </a:lnTo>
                    <a:lnTo>
                      <a:pt x="14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93" name="Freeform 13">
                <a:extLst>
                  <a:ext uri="{FF2B5EF4-FFF2-40B4-BE49-F238E27FC236}">
                    <a16:creationId xmlns:a16="http://schemas.microsoft.com/office/drawing/2014/main" id="{2700A4C1-23DA-4ECB-859E-0B0D989ADAA6}"/>
                  </a:ext>
                </a:extLst>
              </p:cNvPr>
              <p:cNvSpPr>
                <a:spLocks noEditPoints="1"/>
              </p:cNvSpPr>
              <p:nvPr/>
            </p:nvSpPr>
            <p:spPr bwMode="auto">
              <a:xfrm>
                <a:off x="3062288" y="371475"/>
                <a:ext cx="3617913" cy="6121400"/>
              </a:xfrm>
              <a:custGeom>
                <a:avLst/>
                <a:gdLst>
                  <a:gd name="T0" fmla="*/ 0 w 963"/>
                  <a:gd name="T1" fmla="*/ 1462 h 1629"/>
                  <a:gd name="T2" fmla="*/ 963 w 963"/>
                  <a:gd name="T3" fmla="*/ 1629 h 1629"/>
                  <a:gd name="T4" fmla="*/ 963 w 963"/>
                  <a:gd name="T5" fmla="*/ 1462 h 1629"/>
                  <a:gd name="T6" fmla="*/ 963 w 963"/>
                  <a:gd name="T7" fmla="*/ 1407 h 1629"/>
                  <a:gd name="T8" fmla="*/ 963 w 963"/>
                  <a:gd name="T9" fmla="*/ 1258 h 1629"/>
                  <a:gd name="T10" fmla="*/ 963 w 963"/>
                  <a:gd name="T11" fmla="*/ 1184 h 1629"/>
                  <a:gd name="T12" fmla="*/ 963 w 963"/>
                  <a:gd name="T13" fmla="*/ 1092 h 1629"/>
                  <a:gd name="T14" fmla="*/ 963 w 963"/>
                  <a:gd name="T15" fmla="*/ 1018 h 1629"/>
                  <a:gd name="T16" fmla="*/ 963 w 963"/>
                  <a:gd name="T17" fmla="*/ 925 h 1629"/>
                  <a:gd name="T18" fmla="*/ 963 w 963"/>
                  <a:gd name="T19" fmla="*/ 851 h 1629"/>
                  <a:gd name="T20" fmla="*/ 963 w 963"/>
                  <a:gd name="T21" fmla="*/ 759 h 1629"/>
                  <a:gd name="T22" fmla="*/ 963 w 963"/>
                  <a:gd name="T23" fmla="*/ 685 h 1629"/>
                  <a:gd name="T24" fmla="*/ 963 w 963"/>
                  <a:gd name="T25" fmla="*/ 592 h 1629"/>
                  <a:gd name="T26" fmla="*/ 963 w 963"/>
                  <a:gd name="T27" fmla="*/ 518 h 1629"/>
                  <a:gd name="T28" fmla="*/ 963 w 963"/>
                  <a:gd name="T29" fmla="*/ 425 h 1629"/>
                  <a:gd name="T30" fmla="*/ 963 w 963"/>
                  <a:gd name="T31" fmla="*/ 351 h 1629"/>
                  <a:gd name="T32" fmla="*/ 963 w 963"/>
                  <a:gd name="T33" fmla="*/ 222 h 1629"/>
                  <a:gd name="T34" fmla="*/ 963 w 963"/>
                  <a:gd name="T35" fmla="*/ 166 h 1629"/>
                  <a:gd name="T36" fmla="*/ 963 w 963"/>
                  <a:gd name="T37" fmla="*/ 0 h 1629"/>
                  <a:gd name="T38" fmla="*/ 0 w 963"/>
                  <a:gd name="T39" fmla="*/ 166 h 1629"/>
                  <a:gd name="T40" fmla="*/ 0 w 963"/>
                  <a:gd name="T41" fmla="*/ 1462 h 1629"/>
                  <a:gd name="T42" fmla="*/ 246 w 963"/>
                  <a:gd name="T43" fmla="*/ 561 h 1629"/>
                  <a:gd name="T44" fmla="*/ 299 w 963"/>
                  <a:gd name="T45" fmla="*/ 887 h 1629"/>
                  <a:gd name="T46" fmla="*/ 301 w 963"/>
                  <a:gd name="T47" fmla="*/ 898 h 1629"/>
                  <a:gd name="T48" fmla="*/ 302 w 963"/>
                  <a:gd name="T49" fmla="*/ 912 h 1629"/>
                  <a:gd name="T50" fmla="*/ 303 w 963"/>
                  <a:gd name="T51" fmla="*/ 927 h 1629"/>
                  <a:gd name="T52" fmla="*/ 304 w 963"/>
                  <a:gd name="T53" fmla="*/ 944 h 1629"/>
                  <a:gd name="T54" fmla="*/ 306 w 963"/>
                  <a:gd name="T55" fmla="*/ 944 h 1629"/>
                  <a:gd name="T56" fmla="*/ 307 w 963"/>
                  <a:gd name="T57" fmla="*/ 930 h 1629"/>
                  <a:gd name="T58" fmla="*/ 308 w 963"/>
                  <a:gd name="T59" fmla="*/ 916 h 1629"/>
                  <a:gd name="T60" fmla="*/ 310 w 963"/>
                  <a:gd name="T61" fmla="*/ 901 h 1629"/>
                  <a:gd name="T62" fmla="*/ 314 w 963"/>
                  <a:gd name="T63" fmla="*/ 886 h 1629"/>
                  <a:gd name="T64" fmla="*/ 385 w 963"/>
                  <a:gd name="T65" fmla="*/ 552 h 1629"/>
                  <a:gd name="T66" fmla="*/ 484 w 963"/>
                  <a:gd name="T67" fmla="*/ 546 h 1629"/>
                  <a:gd name="T68" fmla="*/ 554 w 963"/>
                  <a:gd name="T69" fmla="*/ 895 h 1629"/>
                  <a:gd name="T70" fmla="*/ 556 w 963"/>
                  <a:gd name="T71" fmla="*/ 906 h 1629"/>
                  <a:gd name="T72" fmla="*/ 557 w 963"/>
                  <a:gd name="T73" fmla="*/ 919 h 1629"/>
                  <a:gd name="T74" fmla="*/ 559 w 963"/>
                  <a:gd name="T75" fmla="*/ 934 h 1629"/>
                  <a:gd name="T76" fmla="*/ 561 w 963"/>
                  <a:gd name="T77" fmla="*/ 952 h 1629"/>
                  <a:gd name="T78" fmla="*/ 562 w 963"/>
                  <a:gd name="T79" fmla="*/ 952 h 1629"/>
                  <a:gd name="T80" fmla="*/ 563 w 963"/>
                  <a:gd name="T81" fmla="*/ 937 h 1629"/>
                  <a:gd name="T82" fmla="*/ 564 w 963"/>
                  <a:gd name="T83" fmla="*/ 922 h 1629"/>
                  <a:gd name="T84" fmla="*/ 566 w 963"/>
                  <a:gd name="T85" fmla="*/ 908 h 1629"/>
                  <a:gd name="T86" fmla="*/ 568 w 963"/>
                  <a:gd name="T87" fmla="*/ 894 h 1629"/>
                  <a:gd name="T88" fmla="*/ 629 w 963"/>
                  <a:gd name="T89" fmla="*/ 537 h 1629"/>
                  <a:gd name="T90" fmla="*/ 734 w 963"/>
                  <a:gd name="T91" fmla="*/ 531 h 1629"/>
                  <a:gd name="T92" fmla="*/ 613 w 963"/>
                  <a:gd name="T93" fmla="*/ 1072 h 1629"/>
                  <a:gd name="T94" fmla="*/ 504 w 963"/>
                  <a:gd name="T95" fmla="*/ 1065 h 1629"/>
                  <a:gd name="T96" fmla="*/ 435 w 963"/>
                  <a:gd name="T97" fmla="*/ 733 h 1629"/>
                  <a:gd name="T98" fmla="*/ 433 w 963"/>
                  <a:gd name="T99" fmla="*/ 720 h 1629"/>
                  <a:gd name="T100" fmla="*/ 431 w 963"/>
                  <a:gd name="T101" fmla="*/ 706 h 1629"/>
                  <a:gd name="T102" fmla="*/ 429 w 963"/>
                  <a:gd name="T103" fmla="*/ 691 h 1629"/>
                  <a:gd name="T104" fmla="*/ 429 w 963"/>
                  <a:gd name="T105" fmla="*/ 675 h 1629"/>
                  <a:gd name="T106" fmla="*/ 427 w 963"/>
                  <a:gd name="T107" fmla="*/ 675 h 1629"/>
                  <a:gd name="T108" fmla="*/ 426 w 963"/>
                  <a:gd name="T109" fmla="*/ 692 h 1629"/>
                  <a:gd name="T110" fmla="*/ 424 w 963"/>
                  <a:gd name="T111" fmla="*/ 707 h 1629"/>
                  <a:gd name="T112" fmla="*/ 422 w 963"/>
                  <a:gd name="T113" fmla="*/ 720 h 1629"/>
                  <a:gd name="T114" fmla="*/ 420 w 963"/>
                  <a:gd name="T115" fmla="*/ 733 h 1629"/>
                  <a:gd name="T116" fmla="*/ 352 w 963"/>
                  <a:gd name="T117" fmla="*/ 1056 h 1629"/>
                  <a:gd name="T118" fmla="*/ 252 w 963"/>
                  <a:gd name="T119" fmla="*/ 1050 h 1629"/>
                  <a:gd name="T120" fmla="*/ 156 w 963"/>
                  <a:gd name="T121" fmla="*/ 566 h 1629"/>
                  <a:gd name="T122" fmla="*/ 246 w 963"/>
                  <a:gd name="T123" fmla="*/ 561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3" h="1629">
                    <a:moveTo>
                      <a:pt x="0" y="1462"/>
                    </a:moveTo>
                    <a:cubicBezTo>
                      <a:pt x="963" y="1629"/>
                      <a:pt x="963" y="1629"/>
                      <a:pt x="963" y="1629"/>
                    </a:cubicBezTo>
                    <a:cubicBezTo>
                      <a:pt x="963" y="1462"/>
                      <a:pt x="963" y="1462"/>
                      <a:pt x="963" y="1462"/>
                    </a:cubicBezTo>
                    <a:cubicBezTo>
                      <a:pt x="963" y="1407"/>
                      <a:pt x="963" y="1407"/>
                      <a:pt x="963" y="1407"/>
                    </a:cubicBezTo>
                    <a:cubicBezTo>
                      <a:pt x="963" y="1258"/>
                      <a:pt x="963" y="1258"/>
                      <a:pt x="963" y="1258"/>
                    </a:cubicBezTo>
                    <a:cubicBezTo>
                      <a:pt x="963" y="1184"/>
                      <a:pt x="963" y="1184"/>
                      <a:pt x="963" y="1184"/>
                    </a:cubicBezTo>
                    <a:cubicBezTo>
                      <a:pt x="963" y="1092"/>
                      <a:pt x="963" y="1092"/>
                      <a:pt x="963" y="1092"/>
                    </a:cubicBezTo>
                    <a:cubicBezTo>
                      <a:pt x="963" y="1018"/>
                      <a:pt x="963" y="1018"/>
                      <a:pt x="963" y="1018"/>
                    </a:cubicBezTo>
                    <a:cubicBezTo>
                      <a:pt x="963" y="925"/>
                      <a:pt x="963" y="925"/>
                      <a:pt x="963" y="925"/>
                    </a:cubicBezTo>
                    <a:cubicBezTo>
                      <a:pt x="963" y="851"/>
                      <a:pt x="963" y="851"/>
                      <a:pt x="963" y="851"/>
                    </a:cubicBezTo>
                    <a:cubicBezTo>
                      <a:pt x="963" y="759"/>
                      <a:pt x="963" y="759"/>
                      <a:pt x="963" y="759"/>
                    </a:cubicBezTo>
                    <a:cubicBezTo>
                      <a:pt x="963" y="685"/>
                      <a:pt x="963" y="685"/>
                      <a:pt x="963" y="685"/>
                    </a:cubicBezTo>
                    <a:cubicBezTo>
                      <a:pt x="963" y="592"/>
                      <a:pt x="963" y="592"/>
                      <a:pt x="963" y="592"/>
                    </a:cubicBezTo>
                    <a:cubicBezTo>
                      <a:pt x="963" y="518"/>
                      <a:pt x="963" y="518"/>
                      <a:pt x="963" y="518"/>
                    </a:cubicBezTo>
                    <a:cubicBezTo>
                      <a:pt x="963" y="425"/>
                      <a:pt x="963" y="425"/>
                      <a:pt x="963" y="425"/>
                    </a:cubicBezTo>
                    <a:cubicBezTo>
                      <a:pt x="963" y="351"/>
                      <a:pt x="963" y="351"/>
                      <a:pt x="963" y="351"/>
                    </a:cubicBezTo>
                    <a:cubicBezTo>
                      <a:pt x="963" y="222"/>
                      <a:pt x="963" y="222"/>
                      <a:pt x="963" y="222"/>
                    </a:cubicBezTo>
                    <a:cubicBezTo>
                      <a:pt x="963" y="166"/>
                      <a:pt x="963" y="166"/>
                      <a:pt x="963" y="166"/>
                    </a:cubicBezTo>
                    <a:cubicBezTo>
                      <a:pt x="963" y="0"/>
                      <a:pt x="963" y="0"/>
                      <a:pt x="963" y="0"/>
                    </a:cubicBezTo>
                    <a:cubicBezTo>
                      <a:pt x="0" y="166"/>
                      <a:pt x="0" y="166"/>
                      <a:pt x="0" y="166"/>
                    </a:cubicBezTo>
                    <a:lnTo>
                      <a:pt x="0" y="1462"/>
                    </a:lnTo>
                    <a:close/>
                    <a:moveTo>
                      <a:pt x="246" y="561"/>
                    </a:moveTo>
                    <a:cubicBezTo>
                      <a:pt x="299" y="887"/>
                      <a:pt x="299" y="887"/>
                      <a:pt x="299" y="887"/>
                    </a:cubicBezTo>
                    <a:cubicBezTo>
                      <a:pt x="300" y="891"/>
                      <a:pt x="300" y="894"/>
                      <a:pt x="301" y="898"/>
                    </a:cubicBezTo>
                    <a:cubicBezTo>
                      <a:pt x="301" y="903"/>
                      <a:pt x="302" y="907"/>
                      <a:pt x="302" y="912"/>
                    </a:cubicBezTo>
                    <a:cubicBezTo>
                      <a:pt x="302" y="916"/>
                      <a:pt x="303" y="921"/>
                      <a:pt x="303" y="927"/>
                    </a:cubicBezTo>
                    <a:cubicBezTo>
                      <a:pt x="303" y="932"/>
                      <a:pt x="304" y="938"/>
                      <a:pt x="304" y="944"/>
                    </a:cubicBezTo>
                    <a:cubicBezTo>
                      <a:pt x="306" y="944"/>
                      <a:pt x="306" y="944"/>
                      <a:pt x="306" y="944"/>
                    </a:cubicBezTo>
                    <a:cubicBezTo>
                      <a:pt x="306" y="940"/>
                      <a:pt x="306" y="935"/>
                      <a:pt x="307" y="930"/>
                    </a:cubicBezTo>
                    <a:cubicBezTo>
                      <a:pt x="307" y="926"/>
                      <a:pt x="307" y="921"/>
                      <a:pt x="308" y="916"/>
                    </a:cubicBezTo>
                    <a:cubicBezTo>
                      <a:pt x="309" y="911"/>
                      <a:pt x="310" y="906"/>
                      <a:pt x="310" y="901"/>
                    </a:cubicBezTo>
                    <a:cubicBezTo>
                      <a:pt x="311" y="896"/>
                      <a:pt x="312" y="891"/>
                      <a:pt x="314" y="886"/>
                    </a:cubicBezTo>
                    <a:cubicBezTo>
                      <a:pt x="385" y="552"/>
                      <a:pt x="385" y="552"/>
                      <a:pt x="385" y="552"/>
                    </a:cubicBezTo>
                    <a:cubicBezTo>
                      <a:pt x="484" y="546"/>
                      <a:pt x="484" y="546"/>
                      <a:pt x="484" y="546"/>
                    </a:cubicBezTo>
                    <a:cubicBezTo>
                      <a:pt x="554" y="895"/>
                      <a:pt x="554" y="895"/>
                      <a:pt x="554" y="895"/>
                    </a:cubicBezTo>
                    <a:cubicBezTo>
                      <a:pt x="554" y="899"/>
                      <a:pt x="555" y="902"/>
                      <a:pt x="556" y="906"/>
                    </a:cubicBezTo>
                    <a:cubicBezTo>
                      <a:pt x="556" y="910"/>
                      <a:pt x="557" y="914"/>
                      <a:pt x="557" y="919"/>
                    </a:cubicBezTo>
                    <a:cubicBezTo>
                      <a:pt x="558" y="924"/>
                      <a:pt x="558" y="929"/>
                      <a:pt x="559" y="934"/>
                    </a:cubicBezTo>
                    <a:cubicBezTo>
                      <a:pt x="560" y="940"/>
                      <a:pt x="560" y="946"/>
                      <a:pt x="561" y="952"/>
                    </a:cubicBezTo>
                    <a:cubicBezTo>
                      <a:pt x="562" y="952"/>
                      <a:pt x="562" y="952"/>
                      <a:pt x="562" y="952"/>
                    </a:cubicBezTo>
                    <a:cubicBezTo>
                      <a:pt x="562" y="947"/>
                      <a:pt x="562" y="942"/>
                      <a:pt x="563" y="937"/>
                    </a:cubicBezTo>
                    <a:cubicBezTo>
                      <a:pt x="563" y="932"/>
                      <a:pt x="563" y="927"/>
                      <a:pt x="564" y="922"/>
                    </a:cubicBezTo>
                    <a:cubicBezTo>
                      <a:pt x="565" y="917"/>
                      <a:pt x="565" y="913"/>
                      <a:pt x="566" y="908"/>
                    </a:cubicBezTo>
                    <a:cubicBezTo>
                      <a:pt x="567" y="903"/>
                      <a:pt x="567" y="898"/>
                      <a:pt x="568" y="894"/>
                    </a:cubicBezTo>
                    <a:cubicBezTo>
                      <a:pt x="629" y="537"/>
                      <a:pt x="629" y="537"/>
                      <a:pt x="629" y="537"/>
                    </a:cubicBezTo>
                    <a:cubicBezTo>
                      <a:pt x="734" y="531"/>
                      <a:pt x="734" y="531"/>
                      <a:pt x="734" y="531"/>
                    </a:cubicBezTo>
                    <a:cubicBezTo>
                      <a:pt x="613" y="1072"/>
                      <a:pt x="613" y="1072"/>
                      <a:pt x="613" y="1072"/>
                    </a:cubicBezTo>
                    <a:cubicBezTo>
                      <a:pt x="504" y="1065"/>
                      <a:pt x="504" y="1065"/>
                      <a:pt x="504" y="1065"/>
                    </a:cubicBezTo>
                    <a:cubicBezTo>
                      <a:pt x="435" y="733"/>
                      <a:pt x="435" y="733"/>
                      <a:pt x="435" y="733"/>
                    </a:cubicBezTo>
                    <a:cubicBezTo>
                      <a:pt x="434" y="729"/>
                      <a:pt x="433" y="724"/>
                      <a:pt x="433" y="720"/>
                    </a:cubicBezTo>
                    <a:cubicBezTo>
                      <a:pt x="432" y="715"/>
                      <a:pt x="431" y="711"/>
                      <a:pt x="431" y="706"/>
                    </a:cubicBezTo>
                    <a:cubicBezTo>
                      <a:pt x="430" y="701"/>
                      <a:pt x="430" y="696"/>
                      <a:pt x="429" y="691"/>
                    </a:cubicBezTo>
                    <a:cubicBezTo>
                      <a:pt x="429" y="686"/>
                      <a:pt x="429" y="681"/>
                      <a:pt x="429" y="675"/>
                    </a:cubicBezTo>
                    <a:cubicBezTo>
                      <a:pt x="427" y="675"/>
                      <a:pt x="427" y="675"/>
                      <a:pt x="427" y="675"/>
                    </a:cubicBezTo>
                    <a:cubicBezTo>
                      <a:pt x="427" y="681"/>
                      <a:pt x="427" y="686"/>
                      <a:pt x="426" y="692"/>
                    </a:cubicBezTo>
                    <a:cubicBezTo>
                      <a:pt x="425" y="697"/>
                      <a:pt x="425" y="702"/>
                      <a:pt x="424" y="707"/>
                    </a:cubicBezTo>
                    <a:cubicBezTo>
                      <a:pt x="424" y="711"/>
                      <a:pt x="423" y="716"/>
                      <a:pt x="422" y="720"/>
                    </a:cubicBezTo>
                    <a:cubicBezTo>
                      <a:pt x="422" y="725"/>
                      <a:pt x="421" y="729"/>
                      <a:pt x="420" y="733"/>
                    </a:cubicBezTo>
                    <a:cubicBezTo>
                      <a:pt x="352" y="1056"/>
                      <a:pt x="352" y="1056"/>
                      <a:pt x="352" y="1056"/>
                    </a:cubicBezTo>
                    <a:cubicBezTo>
                      <a:pt x="252" y="1050"/>
                      <a:pt x="252" y="1050"/>
                      <a:pt x="252" y="1050"/>
                    </a:cubicBezTo>
                    <a:cubicBezTo>
                      <a:pt x="156" y="566"/>
                      <a:pt x="156" y="566"/>
                      <a:pt x="156" y="566"/>
                    </a:cubicBezTo>
                    <a:lnTo>
                      <a:pt x="246" y="5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80" name="Group 79">
              <a:extLst>
                <a:ext uri="{FF2B5EF4-FFF2-40B4-BE49-F238E27FC236}">
                  <a16:creationId xmlns:a16="http://schemas.microsoft.com/office/drawing/2014/main" id="{54D182D8-615D-40F9-8C2B-B6688C4E1BBB}"/>
                </a:ext>
              </a:extLst>
            </p:cNvPr>
            <p:cNvGrpSpPr/>
            <p:nvPr/>
          </p:nvGrpSpPr>
          <p:grpSpPr>
            <a:xfrm>
              <a:off x="8748152" y="3193498"/>
              <a:ext cx="630033" cy="632064"/>
              <a:chOff x="1797050" y="2514600"/>
              <a:chExt cx="4919663" cy="4935538"/>
            </a:xfrm>
            <a:solidFill>
              <a:srgbClr val="257443"/>
            </a:solidFill>
          </p:grpSpPr>
          <p:sp>
            <p:nvSpPr>
              <p:cNvPr id="90" name="Freeform 23">
                <a:extLst>
                  <a:ext uri="{FF2B5EF4-FFF2-40B4-BE49-F238E27FC236}">
                    <a16:creationId xmlns:a16="http://schemas.microsoft.com/office/drawing/2014/main" id="{6E370A1C-7902-4F9E-85DB-48CF948209F8}"/>
                  </a:ext>
                </a:extLst>
              </p:cNvPr>
              <p:cNvSpPr>
                <a:spLocks noEditPoints="1"/>
              </p:cNvSpPr>
              <p:nvPr/>
            </p:nvSpPr>
            <p:spPr bwMode="auto">
              <a:xfrm>
                <a:off x="4833938" y="3014663"/>
                <a:ext cx="1882775" cy="3822700"/>
              </a:xfrm>
              <a:custGeom>
                <a:avLst/>
                <a:gdLst>
                  <a:gd name="T0" fmla="*/ 473 w 501"/>
                  <a:gd name="T1" fmla="*/ 0 h 1017"/>
                  <a:gd name="T2" fmla="*/ 0 w 501"/>
                  <a:gd name="T3" fmla="*/ 0 h 1017"/>
                  <a:gd name="T4" fmla="*/ 0 w 501"/>
                  <a:gd name="T5" fmla="*/ 123 h 1017"/>
                  <a:gd name="T6" fmla="*/ 131 w 501"/>
                  <a:gd name="T7" fmla="*/ 123 h 1017"/>
                  <a:gd name="T8" fmla="*/ 131 w 501"/>
                  <a:gd name="T9" fmla="*/ 239 h 1017"/>
                  <a:gd name="T10" fmla="*/ 0 w 501"/>
                  <a:gd name="T11" fmla="*/ 239 h 1017"/>
                  <a:gd name="T12" fmla="*/ 0 w 501"/>
                  <a:gd name="T13" fmla="*/ 285 h 1017"/>
                  <a:gd name="T14" fmla="*/ 131 w 501"/>
                  <a:gd name="T15" fmla="*/ 285 h 1017"/>
                  <a:gd name="T16" fmla="*/ 131 w 501"/>
                  <a:gd name="T17" fmla="*/ 400 h 1017"/>
                  <a:gd name="T18" fmla="*/ 0 w 501"/>
                  <a:gd name="T19" fmla="*/ 400 h 1017"/>
                  <a:gd name="T20" fmla="*/ 0 w 501"/>
                  <a:gd name="T21" fmla="*/ 447 h 1017"/>
                  <a:gd name="T22" fmla="*/ 131 w 501"/>
                  <a:gd name="T23" fmla="*/ 447 h 1017"/>
                  <a:gd name="T24" fmla="*/ 131 w 501"/>
                  <a:gd name="T25" fmla="*/ 570 h 1017"/>
                  <a:gd name="T26" fmla="*/ 0 w 501"/>
                  <a:gd name="T27" fmla="*/ 570 h 1017"/>
                  <a:gd name="T28" fmla="*/ 0 w 501"/>
                  <a:gd name="T29" fmla="*/ 608 h 1017"/>
                  <a:gd name="T30" fmla="*/ 131 w 501"/>
                  <a:gd name="T31" fmla="*/ 608 h 1017"/>
                  <a:gd name="T32" fmla="*/ 131 w 501"/>
                  <a:gd name="T33" fmla="*/ 732 h 1017"/>
                  <a:gd name="T34" fmla="*/ 0 w 501"/>
                  <a:gd name="T35" fmla="*/ 732 h 1017"/>
                  <a:gd name="T36" fmla="*/ 0 w 501"/>
                  <a:gd name="T37" fmla="*/ 778 h 1017"/>
                  <a:gd name="T38" fmla="*/ 131 w 501"/>
                  <a:gd name="T39" fmla="*/ 778 h 1017"/>
                  <a:gd name="T40" fmla="*/ 131 w 501"/>
                  <a:gd name="T41" fmla="*/ 894 h 1017"/>
                  <a:gd name="T42" fmla="*/ 0 w 501"/>
                  <a:gd name="T43" fmla="*/ 894 h 1017"/>
                  <a:gd name="T44" fmla="*/ 0 w 501"/>
                  <a:gd name="T45" fmla="*/ 1017 h 1017"/>
                  <a:gd name="T46" fmla="*/ 475 w 501"/>
                  <a:gd name="T47" fmla="*/ 1017 h 1017"/>
                  <a:gd name="T48" fmla="*/ 501 w 501"/>
                  <a:gd name="T49" fmla="*/ 986 h 1017"/>
                  <a:gd name="T50" fmla="*/ 501 w 501"/>
                  <a:gd name="T51" fmla="*/ 31 h 1017"/>
                  <a:gd name="T52" fmla="*/ 473 w 501"/>
                  <a:gd name="T53" fmla="*/ 0 h 1017"/>
                  <a:gd name="T54" fmla="*/ 385 w 501"/>
                  <a:gd name="T55" fmla="*/ 894 h 1017"/>
                  <a:gd name="T56" fmla="*/ 177 w 501"/>
                  <a:gd name="T57" fmla="*/ 894 h 1017"/>
                  <a:gd name="T58" fmla="*/ 177 w 501"/>
                  <a:gd name="T59" fmla="*/ 778 h 1017"/>
                  <a:gd name="T60" fmla="*/ 385 w 501"/>
                  <a:gd name="T61" fmla="*/ 778 h 1017"/>
                  <a:gd name="T62" fmla="*/ 385 w 501"/>
                  <a:gd name="T63" fmla="*/ 894 h 1017"/>
                  <a:gd name="T64" fmla="*/ 385 w 501"/>
                  <a:gd name="T65" fmla="*/ 732 h 1017"/>
                  <a:gd name="T66" fmla="*/ 177 w 501"/>
                  <a:gd name="T67" fmla="*/ 732 h 1017"/>
                  <a:gd name="T68" fmla="*/ 177 w 501"/>
                  <a:gd name="T69" fmla="*/ 608 h 1017"/>
                  <a:gd name="T70" fmla="*/ 385 w 501"/>
                  <a:gd name="T71" fmla="*/ 608 h 1017"/>
                  <a:gd name="T72" fmla="*/ 385 w 501"/>
                  <a:gd name="T73" fmla="*/ 732 h 1017"/>
                  <a:gd name="T74" fmla="*/ 385 w 501"/>
                  <a:gd name="T75" fmla="*/ 570 h 1017"/>
                  <a:gd name="T76" fmla="*/ 177 w 501"/>
                  <a:gd name="T77" fmla="*/ 570 h 1017"/>
                  <a:gd name="T78" fmla="*/ 177 w 501"/>
                  <a:gd name="T79" fmla="*/ 447 h 1017"/>
                  <a:gd name="T80" fmla="*/ 385 w 501"/>
                  <a:gd name="T81" fmla="*/ 447 h 1017"/>
                  <a:gd name="T82" fmla="*/ 385 w 501"/>
                  <a:gd name="T83" fmla="*/ 570 h 1017"/>
                  <a:gd name="T84" fmla="*/ 385 w 501"/>
                  <a:gd name="T85" fmla="*/ 400 h 1017"/>
                  <a:gd name="T86" fmla="*/ 177 w 501"/>
                  <a:gd name="T87" fmla="*/ 400 h 1017"/>
                  <a:gd name="T88" fmla="*/ 177 w 501"/>
                  <a:gd name="T89" fmla="*/ 285 h 1017"/>
                  <a:gd name="T90" fmla="*/ 385 w 501"/>
                  <a:gd name="T91" fmla="*/ 285 h 1017"/>
                  <a:gd name="T92" fmla="*/ 385 w 501"/>
                  <a:gd name="T93" fmla="*/ 400 h 1017"/>
                  <a:gd name="T94" fmla="*/ 385 w 501"/>
                  <a:gd name="T95" fmla="*/ 239 h 1017"/>
                  <a:gd name="T96" fmla="*/ 177 w 501"/>
                  <a:gd name="T97" fmla="*/ 239 h 1017"/>
                  <a:gd name="T98" fmla="*/ 177 w 501"/>
                  <a:gd name="T99" fmla="*/ 123 h 1017"/>
                  <a:gd name="T100" fmla="*/ 385 w 501"/>
                  <a:gd name="T101" fmla="*/ 123 h 1017"/>
                  <a:gd name="T102" fmla="*/ 385 w 501"/>
                  <a:gd name="T103" fmla="*/ 23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1" h="1017">
                    <a:moveTo>
                      <a:pt x="473" y="0"/>
                    </a:moveTo>
                    <a:cubicBezTo>
                      <a:pt x="0" y="0"/>
                      <a:pt x="0" y="0"/>
                      <a:pt x="0" y="0"/>
                    </a:cubicBezTo>
                    <a:cubicBezTo>
                      <a:pt x="0" y="123"/>
                      <a:pt x="0" y="123"/>
                      <a:pt x="0" y="123"/>
                    </a:cubicBezTo>
                    <a:cubicBezTo>
                      <a:pt x="131" y="123"/>
                      <a:pt x="131" y="123"/>
                      <a:pt x="131" y="123"/>
                    </a:cubicBezTo>
                    <a:cubicBezTo>
                      <a:pt x="131" y="239"/>
                      <a:pt x="131" y="239"/>
                      <a:pt x="131" y="239"/>
                    </a:cubicBezTo>
                    <a:cubicBezTo>
                      <a:pt x="0" y="239"/>
                      <a:pt x="0" y="239"/>
                      <a:pt x="0" y="239"/>
                    </a:cubicBezTo>
                    <a:cubicBezTo>
                      <a:pt x="0" y="285"/>
                      <a:pt x="0" y="285"/>
                      <a:pt x="0" y="285"/>
                    </a:cubicBezTo>
                    <a:cubicBezTo>
                      <a:pt x="131" y="285"/>
                      <a:pt x="131" y="285"/>
                      <a:pt x="131" y="285"/>
                    </a:cubicBezTo>
                    <a:cubicBezTo>
                      <a:pt x="131" y="400"/>
                      <a:pt x="131" y="400"/>
                      <a:pt x="131" y="400"/>
                    </a:cubicBezTo>
                    <a:cubicBezTo>
                      <a:pt x="0" y="400"/>
                      <a:pt x="0" y="400"/>
                      <a:pt x="0" y="400"/>
                    </a:cubicBezTo>
                    <a:cubicBezTo>
                      <a:pt x="0" y="447"/>
                      <a:pt x="0" y="447"/>
                      <a:pt x="0" y="447"/>
                    </a:cubicBezTo>
                    <a:cubicBezTo>
                      <a:pt x="131" y="447"/>
                      <a:pt x="131" y="447"/>
                      <a:pt x="131" y="447"/>
                    </a:cubicBezTo>
                    <a:cubicBezTo>
                      <a:pt x="131" y="570"/>
                      <a:pt x="131" y="570"/>
                      <a:pt x="131" y="570"/>
                    </a:cubicBezTo>
                    <a:cubicBezTo>
                      <a:pt x="0" y="570"/>
                      <a:pt x="0" y="570"/>
                      <a:pt x="0" y="570"/>
                    </a:cubicBezTo>
                    <a:cubicBezTo>
                      <a:pt x="0" y="608"/>
                      <a:pt x="0" y="608"/>
                      <a:pt x="0" y="608"/>
                    </a:cubicBezTo>
                    <a:cubicBezTo>
                      <a:pt x="131" y="608"/>
                      <a:pt x="131" y="608"/>
                      <a:pt x="131" y="608"/>
                    </a:cubicBezTo>
                    <a:cubicBezTo>
                      <a:pt x="131" y="732"/>
                      <a:pt x="131" y="732"/>
                      <a:pt x="131" y="732"/>
                    </a:cubicBezTo>
                    <a:cubicBezTo>
                      <a:pt x="0" y="732"/>
                      <a:pt x="0" y="732"/>
                      <a:pt x="0" y="732"/>
                    </a:cubicBezTo>
                    <a:cubicBezTo>
                      <a:pt x="0" y="778"/>
                      <a:pt x="0" y="778"/>
                      <a:pt x="0" y="778"/>
                    </a:cubicBezTo>
                    <a:cubicBezTo>
                      <a:pt x="131" y="778"/>
                      <a:pt x="131" y="778"/>
                      <a:pt x="131" y="778"/>
                    </a:cubicBezTo>
                    <a:cubicBezTo>
                      <a:pt x="131" y="894"/>
                      <a:pt x="131" y="894"/>
                      <a:pt x="131" y="894"/>
                    </a:cubicBezTo>
                    <a:cubicBezTo>
                      <a:pt x="0" y="894"/>
                      <a:pt x="0" y="894"/>
                      <a:pt x="0" y="894"/>
                    </a:cubicBezTo>
                    <a:cubicBezTo>
                      <a:pt x="0" y="1017"/>
                      <a:pt x="0" y="1017"/>
                      <a:pt x="0" y="1017"/>
                    </a:cubicBezTo>
                    <a:cubicBezTo>
                      <a:pt x="475" y="1017"/>
                      <a:pt x="475" y="1017"/>
                      <a:pt x="475" y="1017"/>
                    </a:cubicBezTo>
                    <a:cubicBezTo>
                      <a:pt x="490" y="1017"/>
                      <a:pt x="501" y="999"/>
                      <a:pt x="501" y="986"/>
                    </a:cubicBezTo>
                    <a:cubicBezTo>
                      <a:pt x="501" y="31"/>
                      <a:pt x="501" y="31"/>
                      <a:pt x="501" y="31"/>
                    </a:cubicBezTo>
                    <a:cubicBezTo>
                      <a:pt x="501" y="13"/>
                      <a:pt x="475" y="0"/>
                      <a:pt x="473" y="0"/>
                    </a:cubicBezTo>
                    <a:close/>
                    <a:moveTo>
                      <a:pt x="385" y="894"/>
                    </a:moveTo>
                    <a:cubicBezTo>
                      <a:pt x="177" y="894"/>
                      <a:pt x="177" y="894"/>
                      <a:pt x="177" y="894"/>
                    </a:cubicBezTo>
                    <a:cubicBezTo>
                      <a:pt x="177" y="778"/>
                      <a:pt x="177" y="778"/>
                      <a:pt x="177" y="778"/>
                    </a:cubicBezTo>
                    <a:cubicBezTo>
                      <a:pt x="385" y="778"/>
                      <a:pt x="385" y="778"/>
                      <a:pt x="385" y="778"/>
                    </a:cubicBezTo>
                    <a:lnTo>
                      <a:pt x="385" y="894"/>
                    </a:lnTo>
                    <a:close/>
                    <a:moveTo>
                      <a:pt x="385" y="732"/>
                    </a:moveTo>
                    <a:cubicBezTo>
                      <a:pt x="177" y="732"/>
                      <a:pt x="177" y="732"/>
                      <a:pt x="177" y="732"/>
                    </a:cubicBezTo>
                    <a:cubicBezTo>
                      <a:pt x="177" y="608"/>
                      <a:pt x="177" y="608"/>
                      <a:pt x="177" y="608"/>
                    </a:cubicBezTo>
                    <a:cubicBezTo>
                      <a:pt x="385" y="608"/>
                      <a:pt x="385" y="608"/>
                      <a:pt x="385" y="608"/>
                    </a:cubicBezTo>
                    <a:lnTo>
                      <a:pt x="385" y="732"/>
                    </a:lnTo>
                    <a:close/>
                    <a:moveTo>
                      <a:pt x="385" y="570"/>
                    </a:moveTo>
                    <a:cubicBezTo>
                      <a:pt x="177" y="570"/>
                      <a:pt x="177" y="570"/>
                      <a:pt x="177" y="570"/>
                    </a:cubicBezTo>
                    <a:cubicBezTo>
                      <a:pt x="177" y="447"/>
                      <a:pt x="177" y="447"/>
                      <a:pt x="177" y="447"/>
                    </a:cubicBezTo>
                    <a:cubicBezTo>
                      <a:pt x="385" y="447"/>
                      <a:pt x="385" y="447"/>
                      <a:pt x="385" y="447"/>
                    </a:cubicBezTo>
                    <a:lnTo>
                      <a:pt x="385" y="570"/>
                    </a:lnTo>
                    <a:close/>
                    <a:moveTo>
                      <a:pt x="385" y="400"/>
                    </a:moveTo>
                    <a:cubicBezTo>
                      <a:pt x="177" y="400"/>
                      <a:pt x="177" y="400"/>
                      <a:pt x="177" y="400"/>
                    </a:cubicBezTo>
                    <a:cubicBezTo>
                      <a:pt x="177" y="285"/>
                      <a:pt x="177" y="285"/>
                      <a:pt x="177" y="285"/>
                    </a:cubicBezTo>
                    <a:cubicBezTo>
                      <a:pt x="385" y="285"/>
                      <a:pt x="385" y="285"/>
                      <a:pt x="385" y="285"/>
                    </a:cubicBezTo>
                    <a:lnTo>
                      <a:pt x="385" y="400"/>
                    </a:lnTo>
                    <a:close/>
                    <a:moveTo>
                      <a:pt x="385" y="239"/>
                    </a:moveTo>
                    <a:cubicBezTo>
                      <a:pt x="177" y="239"/>
                      <a:pt x="177" y="239"/>
                      <a:pt x="177" y="239"/>
                    </a:cubicBezTo>
                    <a:cubicBezTo>
                      <a:pt x="177" y="123"/>
                      <a:pt x="177" y="123"/>
                      <a:pt x="177" y="123"/>
                    </a:cubicBezTo>
                    <a:cubicBezTo>
                      <a:pt x="385" y="123"/>
                      <a:pt x="385" y="123"/>
                      <a:pt x="385" y="123"/>
                    </a:cubicBezTo>
                    <a:lnTo>
                      <a:pt x="385"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91" name="Freeform 24">
                <a:extLst>
                  <a:ext uri="{FF2B5EF4-FFF2-40B4-BE49-F238E27FC236}">
                    <a16:creationId xmlns:a16="http://schemas.microsoft.com/office/drawing/2014/main" id="{D1E0198F-759E-44E6-B0F4-42FA69CA7D0B}"/>
                  </a:ext>
                </a:extLst>
              </p:cNvPr>
              <p:cNvSpPr>
                <a:spLocks noEditPoints="1"/>
              </p:cNvSpPr>
              <p:nvPr/>
            </p:nvSpPr>
            <p:spPr bwMode="auto">
              <a:xfrm>
                <a:off x="1797050" y="2514600"/>
                <a:ext cx="2916238" cy="4935538"/>
              </a:xfrm>
              <a:custGeom>
                <a:avLst/>
                <a:gdLst>
                  <a:gd name="T0" fmla="*/ 0 w 776"/>
                  <a:gd name="T1" fmla="*/ 1179 h 1313"/>
                  <a:gd name="T2" fmla="*/ 776 w 776"/>
                  <a:gd name="T3" fmla="*/ 1313 h 1313"/>
                  <a:gd name="T4" fmla="*/ 776 w 776"/>
                  <a:gd name="T5" fmla="*/ 0 h 1313"/>
                  <a:gd name="T6" fmla="*/ 0 w 776"/>
                  <a:gd name="T7" fmla="*/ 135 h 1313"/>
                  <a:gd name="T8" fmla="*/ 0 w 776"/>
                  <a:gd name="T9" fmla="*/ 1179 h 1313"/>
                  <a:gd name="T10" fmla="*/ 194 w 776"/>
                  <a:gd name="T11" fmla="*/ 411 h 1313"/>
                  <a:gd name="T12" fmla="*/ 300 w 776"/>
                  <a:gd name="T13" fmla="*/ 404 h 1313"/>
                  <a:gd name="T14" fmla="*/ 358 w 776"/>
                  <a:gd name="T15" fmla="*/ 554 h 1313"/>
                  <a:gd name="T16" fmla="*/ 362 w 776"/>
                  <a:gd name="T17" fmla="*/ 564 h 1313"/>
                  <a:gd name="T18" fmla="*/ 365 w 776"/>
                  <a:gd name="T19" fmla="*/ 574 h 1313"/>
                  <a:gd name="T20" fmla="*/ 368 w 776"/>
                  <a:gd name="T21" fmla="*/ 585 h 1313"/>
                  <a:gd name="T22" fmla="*/ 371 w 776"/>
                  <a:gd name="T23" fmla="*/ 597 h 1313"/>
                  <a:gd name="T24" fmla="*/ 372 w 776"/>
                  <a:gd name="T25" fmla="*/ 597 h 1313"/>
                  <a:gd name="T26" fmla="*/ 374 w 776"/>
                  <a:gd name="T27" fmla="*/ 589 h 1313"/>
                  <a:gd name="T28" fmla="*/ 377 w 776"/>
                  <a:gd name="T29" fmla="*/ 578 h 1313"/>
                  <a:gd name="T30" fmla="*/ 380 w 776"/>
                  <a:gd name="T31" fmla="*/ 566 h 1313"/>
                  <a:gd name="T32" fmla="*/ 385 w 776"/>
                  <a:gd name="T33" fmla="*/ 552 h 1313"/>
                  <a:gd name="T34" fmla="*/ 452 w 776"/>
                  <a:gd name="T35" fmla="*/ 395 h 1313"/>
                  <a:gd name="T36" fmla="*/ 562 w 776"/>
                  <a:gd name="T37" fmla="*/ 388 h 1313"/>
                  <a:gd name="T38" fmla="*/ 431 w 776"/>
                  <a:gd name="T39" fmla="*/ 654 h 1313"/>
                  <a:gd name="T40" fmla="*/ 566 w 776"/>
                  <a:gd name="T41" fmla="*/ 925 h 1313"/>
                  <a:gd name="T42" fmla="*/ 449 w 776"/>
                  <a:gd name="T43" fmla="*/ 918 h 1313"/>
                  <a:gd name="T44" fmla="*/ 376 w 776"/>
                  <a:gd name="T45" fmla="*/ 746 h 1313"/>
                  <a:gd name="T46" fmla="*/ 374 w 776"/>
                  <a:gd name="T47" fmla="*/ 741 h 1313"/>
                  <a:gd name="T48" fmla="*/ 372 w 776"/>
                  <a:gd name="T49" fmla="*/ 733 h 1313"/>
                  <a:gd name="T50" fmla="*/ 370 w 776"/>
                  <a:gd name="T51" fmla="*/ 724 h 1313"/>
                  <a:gd name="T52" fmla="*/ 368 w 776"/>
                  <a:gd name="T53" fmla="*/ 712 h 1313"/>
                  <a:gd name="T54" fmla="*/ 367 w 776"/>
                  <a:gd name="T55" fmla="*/ 712 h 1313"/>
                  <a:gd name="T56" fmla="*/ 365 w 776"/>
                  <a:gd name="T57" fmla="*/ 718 h 1313"/>
                  <a:gd name="T58" fmla="*/ 363 w 776"/>
                  <a:gd name="T59" fmla="*/ 727 h 1313"/>
                  <a:gd name="T60" fmla="*/ 360 w 776"/>
                  <a:gd name="T61" fmla="*/ 736 h 1313"/>
                  <a:gd name="T62" fmla="*/ 357 w 776"/>
                  <a:gd name="T63" fmla="*/ 747 h 1313"/>
                  <a:gd name="T64" fmla="*/ 287 w 776"/>
                  <a:gd name="T65" fmla="*/ 908 h 1313"/>
                  <a:gd name="T66" fmla="*/ 184 w 776"/>
                  <a:gd name="T67" fmla="*/ 902 h 1313"/>
                  <a:gd name="T68" fmla="*/ 307 w 776"/>
                  <a:gd name="T69" fmla="*/ 657 h 1313"/>
                  <a:gd name="T70" fmla="*/ 194 w 776"/>
                  <a:gd name="T71" fmla="*/ 411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6" h="1313">
                    <a:moveTo>
                      <a:pt x="0" y="1179"/>
                    </a:moveTo>
                    <a:cubicBezTo>
                      <a:pt x="776" y="1313"/>
                      <a:pt x="776" y="1313"/>
                      <a:pt x="776" y="1313"/>
                    </a:cubicBezTo>
                    <a:cubicBezTo>
                      <a:pt x="776" y="0"/>
                      <a:pt x="776" y="0"/>
                      <a:pt x="776" y="0"/>
                    </a:cubicBezTo>
                    <a:cubicBezTo>
                      <a:pt x="0" y="135"/>
                      <a:pt x="0" y="135"/>
                      <a:pt x="0" y="135"/>
                    </a:cubicBezTo>
                    <a:lnTo>
                      <a:pt x="0" y="1179"/>
                    </a:lnTo>
                    <a:close/>
                    <a:moveTo>
                      <a:pt x="194" y="411"/>
                    </a:moveTo>
                    <a:cubicBezTo>
                      <a:pt x="300" y="404"/>
                      <a:pt x="300" y="404"/>
                      <a:pt x="300" y="404"/>
                    </a:cubicBezTo>
                    <a:cubicBezTo>
                      <a:pt x="358" y="554"/>
                      <a:pt x="358" y="554"/>
                      <a:pt x="358" y="554"/>
                    </a:cubicBezTo>
                    <a:cubicBezTo>
                      <a:pt x="359" y="557"/>
                      <a:pt x="361" y="560"/>
                      <a:pt x="362" y="564"/>
                    </a:cubicBezTo>
                    <a:cubicBezTo>
                      <a:pt x="363" y="567"/>
                      <a:pt x="364" y="571"/>
                      <a:pt x="365" y="574"/>
                    </a:cubicBezTo>
                    <a:cubicBezTo>
                      <a:pt x="366" y="578"/>
                      <a:pt x="367" y="581"/>
                      <a:pt x="368" y="585"/>
                    </a:cubicBezTo>
                    <a:cubicBezTo>
                      <a:pt x="369" y="589"/>
                      <a:pt x="370" y="593"/>
                      <a:pt x="371" y="597"/>
                    </a:cubicBezTo>
                    <a:cubicBezTo>
                      <a:pt x="372" y="597"/>
                      <a:pt x="372" y="597"/>
                      <a:pt x="372" y="597"/>
                    </a:cubicBezTo>
                    <a:cubicBezTo>
                      <a:pt x="372" y="595"/>
                      <a:pt x="373" y="592"/>
                      <a:pt x="374" y="589"/>
                    </a:cubicBezTo>
                    <a:cubicBezTo>
                      <a:pt x="375" y="586"/>
                      <a:pt x="376" y="582"/>
                      <a:pt x="377" y="578"/>
                    </a:cubicBezTo>
                    <a:cubicBezTo>
                      <a:pt x="378" y="575"/>
                      <a:pt x="379" y="571"/>
                      <a:pt x="380" y="566"/>
                    </a:cubicBezTo>
                    <a:cubicBezTo>
                      <a:pt x="382" y="562"/>
                      <a:pt x="383" y="557"/>
                      <a:pt x="385" y="552"/>
                    </a:cubicBezTo>
                    <a:cubicBezTo>
                      <a:pt x="452" y="395"/>
                      <a:pt x="452" y="395"/>
                      <a:pt x="452" y="395"/>
                    </a:cubicBezTo>
                    <a:cubicBezTo>
                      <a:pt x="562" y="388"/>
                      <a:pt x="562" y="388"/>
                      <a:pt x="562" y="388"/>
                    </a:cubicBezTo>
                    <a:cubicBezTo>
                      <a:pt x="431" y="654"/>
                      <a:pt x="431" y="654"/>
                      <a:pt x="431" y="654"/>
                    </a:cubicBezTo>
                    <a:cubicBezTo>
                      <a:pt x="566" y="925"/>
                      <a:pt x="566" y="925"/>
                      <a:pt x="566" y="925"/>
                    </a:cubicBezTo>
                    <a:cubicBezTo>
                      <a:pt x="449" y="918"/>
                      <a:pt x="449" y="918"/>
                      <a:pt x="449" y="918"/>
                    </a:cubicBezTo>
                    <a:cubicBezTo>
                      <a:pt x="376" y="746"/>
                      <a:pt x="376" y="746"/>
                      <a:pt x="376" y="746"/>
                    </a:cubicBezTo>
                    <a:cubicBezTo>
                      <a:pt x="375" y="745"/>
                      <a:pt x="375" y="743"/>
                      <a:pt x="374" y="741"/>
                    </a:cubicBezTo>
                    <a:cubicBezTo>
                      <a:pt x="374" y="739"/>
                      <a:pt x="373" y="736"/>
                      <a:pt x="372" y="733"/>
                    </a:cubicBezTo>
                    <a:cubicBezTo>
                      <a:pt x="371" y="730"/>
                      <a:pt x="371" y="727"/>
                      <a:pt x="370" y="724"/>
                    </a:cubicBezTo>
                    <a:cubicBezTo>
                      <a:pt x="369" y="720"/>
                      <a:pt x="369" y="716"/>
                      <a:pt x="368" y="712"/>
                    </a:cubicBezTo>
                    <a:cubicBezTo>
                      <a:pt x="367" y="712"/>
                      <a:pt x="367" y="712"/>
                      <a:pt x="367" y="712"/>
                    </a:cubicBezTo>
                    <a:cubicBezTo>
                      <a:pt x="366" y="714"/>
                      <a:pt x="366" y="716"/>
                      <a:pt x="365" y="718"/>
                    </a:cubicBezTo>
                    <a:cubicBezTo>
                      <a:pt x="365" y="721"/>
                      <a:pt x="364" y="724"/>
                      <a:pt x="363" y="727"/>
                    </a:cubicBezTo>
                    <a:cubicBezTo>
                      <a:pt x="362" y="730"/>
                      <a:pt x="361" y="733"/>
                      <a:pt x="360" y="736"/>
                    </a:cubicBezTo>
                    <a:cubicBezTo>
                      <a:pt x="359" y="740"/>
                      <a:pt x="358" y="743"/>
                      <a:pt x="357" y="747"/>
                    </a:cubicBezTo>
                    <a:cubicBezTo>
                      <a:pt x="287" y="908"/>
                      <a:pt x="287" y="908"/>
                      <a:pt x="287" y="908"/>
                    </a:cubicBezTo>
                    <a:cubicBezTo>
                      <a:pt x="184" y="902"/>
                      <a:pt x="184" y="902"/>
                      <a:pt x="184" y="902"/>
                    </a:cubicBezTo>
                    <a:cubicBezTo>
                      <a:pt x="307" y="657"/>
                      <a:pt x="307" y="657"/>
                      <a:pt x="307" y="657"/>
                    </a:cubicBezTo>
                    <a:lnTo>
                      <a:pt x="194"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81" name="Group 80">
              <a:extLst>
                <a:ext uri="{FF2B5EF4-FFF2-40B4-BE49-F238E27FC236}">
                  <a16:creationId xmlns:a16="http://schemas.microsoft.com/office/drawing/2014/main" id="{26C62A76-4A3B-4FB9-87D7-AEEF2ED7C2CD}"/>
                </a:ext>
              </a:extLst>
            </p:cNvPr>
            <p:cNvGrpSpPr/>
            <p:nvPr/>
          </p:nvGrpSpPr>
          <p:grpSpPr>
            <a:xfrm>
              <a:off x="6633525" y="3199282"/>
              <a:ext cx="624727" cy="626282"/>
              <a:chOff x="2903538" y="231775"/>
              <a:chExt cx="6384925" cy="6400800"/>
            </a:xfrm>
          </p:grpSpPr>
          <p:sp>
            <p:nvSpPr>
              <p:cNvPr id="86" name="Freeform 5">
                <a:extLst>
                  <a:ext uri="{FF2B5EF4-FFF2-40B4-BE49-F238E27FC236}">
                    <a16:creationId xmlns:a16="http://schemas.microsoft.com/office/drawing/2014/main" id="{674A112D-2493-46D6-BABA-B02D2E113C73}"/>
                  </a:ext>
                </a:extLst>
              </p:cNvPr>
              <p:cNvSpPr>
                <a:spLocks/>
              </p:cNvSpPr>
              <p:nvPr/>
            </p:nvSpPr>
            <p:spPr bwMode="auto">
              <a:xfrm>
                <a:off x="6888163" y="1831975"/>
                <a:ext cx="2393950" cy="1747838"/>
              </a:xfrm>
              <a:custGeom>
                <a:avLst/>
                <a:gdLst>
                  <a:gd name="T0" fmla="*/ 637 w 637"/>
                  <a:gd name="T1" fmla="*/ 63 h 465"/>
                  <a:gd name="T2" fmla="*/ 568 w 637"/>
                  <a:gd name="T3" fmla="*/ 0 h 465"/>
                  <a:gd name="T4" fmla="*/ 0 w 637"/>
                  <a:gd name="T5" fmla="*/ 0 h 465"/>
                  <a:gd name="T6" fmla="*/ 0 w 637"/>
                  <a:gd name="T7" fmla="*/ 293 h 465"/>
                  <a:gd name="T8" fmla="*/ 211 w 637"/>
                  <a:gd name="T9" fmla="*/ 465 h 465"/>
                  <a:gd name="T10" fmla="*/ 637 w 637"/>
                  <a:gd name="T11" fmla="*/ 63 h 465"/>
                </a:gdLst>
                <a:ahLst/>
                <a:cxnLst>
                  <a:cxn ang="0">
                    <a:pos x="T0" y="T1"/>
                  </a:cxn>
                  <a:cxn ang="0">
                    <a:pos x="T2" y="T3"/>
                  </a:cxn>
                  <a:cxn ang="0">
                    <a:pos x="T4" y="T5"/>
                  </a:cxn>
                  <a:cxn ang="0">
                    <a:pos x="T6" y="T7"/>
                  </a:cxn>
                  <a:cxn ang="0">
                    <a:pos x="T8" y="T9"/>
                  </a:cxn>
                  <a:cxn ang="0">
                    <a:pos x="T10" y="T11"/>
                  </a:cxn>
                </a:cxnLst>
                <a:rect l="0" t="0" r="r" b="b"/>
                <a:pathLst>
                  <a:path w="637" h="465">
                    <a:moveTo>
                      <a:pt x="637" y="63"/>
                    </a:moveTo>
                    <a:cubicBezTo>
                      <a:pt x="633" y="28"/>
                      <a:pt x="604" y="0"/>
                      <a:pt x="568" y="0"/>
                    </a:cubicBezTo>
                    <a:cubicBezTo>
                      <a:pt x="0" y="0"/>
                      <a:pt x="0" y="0"/>
                      <a:pt x="0" y="0"/>
                    </a:cubicBezTo>
                    <a:cubicBezTo>
                      <a:pt x="0" y="293"/>
                      <a:pt x="0" y="293"/>
                      <a:pt x="0" y="293"/>
                    </a:cubicBezTo>
                    <a:cubicBezTo>
                      <a:pt x="211" y="465"/>
                      <a:pt x="211" y="465"/>
                      <a:pt x="211" y="465"/>
                    </a:cubicBezTo>
                    <a:lnTo>
                      <a:pt x="637" y="6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87" name="Freeform 6">
                <a:extLst>
                  <a:ext uri="{FF2B5EF4-FFF2-40B4-BE49-F238E27FC236}">
                    <a16:creationId xmlns:a16="http://schemas.microsoft.com/office/drawing/2014/main" id="{8AA5A4E6-0885-4002-BB7C-EFBEE1026D90}"/>
                  </a:ext>
                </a:extLst>
              </p:cNvPr>
              <p:cNvSpPr>
                <a:spLocks/>
              </p:cNvSpPr>
              <p:nvPr/>
            </p:nvSpPr>
            <p:spPr bwMode="auto">
              <a:xfrm>
                <a:off x="6888163" y="2609850"/>
                <a:ext cx="2400300" cy="2689225"/>
              </a:xfrm>
              <a:custGeom>
                <a:avLst/>
                <a:gdLst>
                  <a:gd name="T0" fmla="*/ 250 w 639"/>
                  <a:gd name="T1" fmla="*/ 368 h 716"/>
                  <a:gd name="T2" fmla="*/ 213 w 639"/>
                  <a:gd name="T3" fmla="*/ 383 h 716"/>
                  <a:gd name="T4" fmla="*/ 179 w 639"/>
                  <a:gd name="T5" fmla="*/ 371 h 716"/>
                  <a:gd name="T6" fmla="*/ 0 w 639"/>
                  <a:gd name="T7" fmla="*/ 224 h 716"/>
                  <a:gd name="T8" fmla="*/ 0 w 639"/>
                  <a:gd name="T9" fmla="*/ 716 h 716"/>
                  <a:gd name="T10" fmla="*/ 568 w 639"/>
                  <a:gd name="T11" fmla="*/ 716 h 716"/>
                  <a:gd name="T12" fmla="*/ 639 w 639"/>
                  <a:gd name="T13" fmla="*/ 645 h 716"/>
                  <a:gd name="T14" fmla="*/ 639 w 639"/>
                  <a:gd name="T15" fmla="*/ 0 h 716"/>
                  <a:gd name="T16" fmla="*/ 250 w 639"/>
                  <a:gd name="T17" fmla="*/ 36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716">
                    <a:moveTo>
                      <a:pt x="250" y="368"/>
                    </a:moveTo>
                    <a:cubicBezTo>
                      <a:pt x="239" y="378"/>
                      <a:pt x="226" y="383"/>
                      <a:pt x="213" y="383"/>
                    </a:cubicBezTo>
                    <a:cubicBezTo>
                      <a:pt x="201" y="383"/>
                      <a:pt x="189" y="379"/>
                      <a:pt x="179" y="371"/>
                    </a:cubicBezTo>
                    <a:cubicBezTo>
                      <a:pt x="0" y="224"/>
                      <a:pt x="0" y="224"/>
                      <a:pt x="0" y="224"/>
                    </a:cubicBezTo>
                    <a:cubicBezTo>
                      <a:pt x="0" y="716"/>
                      <a:pt x="0" y="716"/>
                      <a:pt x="0" y="716"/>
                    </a:cubicBezTo>
                    <a:cubicBezTo>
                      <a:pt x="568" y="716"/>
                      <a:pt x="568" y="716"/>
                      <a:pt x="568" y="716"/>
                    </a:cubicBezTo>
                    <a:cubicBezTo>
                      <a:pt x="607" y="716"/>
                      <a:pt x="639" y="685"/>
                      <a:pt x="639" y="645"/>
                    </a:cubicBezTo>
                    <a:cubicBezTo>
                      <a:pt x="639" y="0"/>
                      <a:pt x="639" y="0"/>
                      <a:pt x="639" y="0"/>
                    </a:cubicBezTo>
                    <a:lnTo>
                      <a:pt x="250" y="36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88" name="Freeform 7">
                <a:extLst>
                  <a:ext uri="{FF2B5EF4-FFF2-40B4-BE49-F238E27FC236}">
                    <a16:creationId xmlns:a16="http://schemas.microsoft.com/office/drawing/2014/main" id="{4F7B9854-EB06-43F7-97BB-669CAF77AC72}"/>
                  </a:ext>
                </a:extLst>
              </p:cNvPr>
              <p:cNvSpPr>
                <a:spLocks/>
              </p:cNvSpPr>
              <p:nvPr/>
            </p:nvSpPr>
            <p:spPr bwMode="auto">
              <a:xfrm>
                <a:off x="4202113" y="2632075"/>
                <a:ext cx="1060450" cy="1604963"/>
              </a:xfrm>
              <a:custGeom>
                <a:avLst/>
                <a:gdLst>
                  <a:gd name="T0" fmla="*/ 10 w 282"/>
                  <a:gd name="T1" fmla="*/ 302 h 427"/>
                  <a:gd name="T2" fmla="*/ 22 w 282"/>
                  <a:gd name="T3" fmla="*/ 339 h 427"/>
                  <a:gd name="T4" fmla="*/ 40 w 282"/>
                  <a:gd name="T5" fmla="*/ 370 h 427"/>
                  <a:gd name="T6" fmla="*/ 60 w 282"/>
                  <a:gd name="T7" fmla="*/ 394 h 427"/>
                  <a:gd name="T8" fmla="*/ 83 w 282"/>
                  <a:gd name="T9" fmla="*/ 411 h 427"/>
                  <a:gd name="T10" fmla="*/ 108 w 282"/>
                  <a:gd name="T11" fmla="*/ 422 h 427"/>
                  <a:gd name="T12" fmla="*/ 137 w 282"/>
                  <a:gd name="T13" fmla="*/ 426 h 427"/>
                  <a:gd name="T14" fmla="*/ 167 w 282"/>
                  <a:gd name="T15" fmla="*/ 424 h 427"/>
                  <a:gd name="T16" fmla="*/ 194 w 282"/>
                  <a:gd name="T17" fmla="*/ 415 h 427"/>
                  <a:gd name="T18" fmla="*/ 219 w 282"/>
                  <a:gd name="T19" fmla="*/ 400 h 427"/>
                  <a:gd name="T20" fmla="*/ 240 w 282"/>
                  <a:gd name="T21" fmla="*/ 377 h 427"/>
                  <a:gd name="T22" fmla="*/ 258 w 282"/>
                  <a:gd name="T23" fmla="*/ 346 h 427"/>
                  <a:gd name="T24" fmla="*/ 271 w 282"/>
                  <a:gd name="T25" fmla="*/ 309 h 427"/>
                  <a:gd name="T26" fmla="*/ 279 w 282"/>
                  <a:gd name="T27" fmla="*/ 266 h 427"/>
                  <a:gd name="T28" fmla="*/ 282 w 282"/>
                  <a:gd name="T29" fmla="*/ 217 h 427"/>
                  <a:gd name="T30" fmla="*/ 279 w 282"/>
                  <a:gd name="T31" fmla="*/ 167 h 427"/>
                  <a:gd name="T32" fmla="*/ 272 w 282"/>
                  <a:gd name="T33" fmla="*/ 123 h 427"/>
                  <a:gd name="T34" fmla="*/ 259 w 282"/>
                  <a:gd name="T35" fmla="*/ 85 h 427"/>
                  <a:gd name="T36" fmla="*/ 242 w 282"/>
                  <a:gd name="T37" fmla="*/ 53 h 427"/>
                  <a:gd name="T38" fmla="*/ 221 w 282"/>
                  <a:gd name="T39" fmla="*/ 29 h 427"/>
                  <a:gd name="T40" fmla="*/ 198 w 282"/>
                  <a:gd name="T41" fmla="*/ 12 h 427"/>
                  <a:gd name="T42" fmla="*/ 171 w 282"/>
                  <a:gd name="T43" fmla="*/ 3 h 427"/>
                  <a:gd name="T44" fmla="*/ 140 w 282"/>
                  <a:gd name="T45" fmla="*/ 0 h 427"/>
                  <a:gd name="T46" fmla="*/ 109 w 282"/>
                  <a:gd name="T47" fmla="*/ 5 h 427"/>
                  <a:gd name="T48" fmla="*/ 81 w 282"/>
                  <a:gd name="T49" fmla="*/ 18 h 427"/>
                  <a:gd name="T50" fmla="*/ 57 w 282"/>
                  <a:gd name="T51" fmla="*/ 37 h 427"/>
                  <a:gd name="T52" fmla="*/ 36 w 282"/>
                  <a:gd name="T53" fmla="*/ 64 h 427"/>
                  <a:gd name="T54" fmla="*/ 20 w 282"/>
                  <a:gd name="T55" fmla="*/ 96 h 427"/>
                  <a:gd name="T56" fmla="*/ 9 w 282"/>
                  <a:gd name="T57" fmla="*/ 131 h 427"/>
                  <a:gd name="T58" fmla="*/ 3 w 282"/>
                  <a:gd name="T59" fmla="*/ 170 h 427"/>
                  <a:gd name="T60" fmla="*/ 0 w 282"/>
                  <a:gd name="T61" fmla="*/ 214 h 427"/>
                  <a:gd name="T62" fmla="*/ 3 w 282"/>
                  <a:gd name="T63" fmla="*/ 261 h 427"/>
                  <a:gd name="T64" fmla="*/ 10 w 282"/>
                  <a:gd name="T65" fmla="*/ 30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427">
                    <a:moveTo>
                      <a:pt x="10" y="302"/>
                    </a:moveTo>
                    <a:cubicBezTo>
                      <a:pt x="13" y="315"/>
                      <a:pt x="18" y="328"/>
                      <a:pt x="22" y="339"/>
                    </a:cubicBezTo>
                    <a:cubicBezTo>
                      <a:pt x="27" y="350"/>
                      <a:pt x="33" y="361"/>
                      <a:pt x="40" y="370"/>
                    </a:cubicBezTo>
                    <a:cubicBezTo>
                      <a:pt x="46" y="379"/>
                      <a:pt x="53" y="387"/>
                      <a:pt x="60" y="394"/>
                    </a:cubicBezTo>
                    <a:cubicBezTo>
                      <a:pt x="67" y="400"/>
                      <a:pt x="75" y="406"/>
                      <a:pt x="83" y="411"/>
                    </a:cubicBezTo>
                    <a:cubicBezTo>
                      <a:pt x="91" y="416"/>
                      <a:pt x="99" y="419"/>
                      <a:pt x="108" y="422"/>
                    </a:cubicBezTo>
                    <a:cubicBezTo>
                      <a:pt x="118" y="424"/>
                      <a:pt x="127" y="426"/>
                      <a:pt x="137" y="426"/>
                    </a:cubicBezTo>
                    <a:cubicBezTo>
                      <a:pt x="148" y="427"/>
                      <a:pt x="158" y="426"/>
                      <a:pt x="167" y="424"/>
                    </a:cubicBezTo>
                    <a:cubicBezTo>
                      <a:pt x="177" y="422"/>
                      <a:pt x="186" y="419"/>
                      <a:pt x="194" y="415"/>
                    </a:cubicBezTo>
                    <a:cubicBezTo>
                      <a:pt x="203" y="411"/>
                      <a:pt x="211" y="406"/>
                      <a:pt x="219" y="400"/>
                    </a:cubicBezTo>
                    <a:cubicBezTo>
                      <a:pt x="226" y="393"/>
                      <a:pt x="233" y="386"/>
                      <a:pt x="240" y="377"/>
                    </a:cubicBezTo>
                    <a:cubicBezTo>
                      <a:pt x="247" y="368"/>
                      <a:pt x="253" y="357"/>
                      <a:pt x="258" y="346"/>
                    </a:cubicBezTo>
                    <a:cubicBezTo>
                      <a:pt x="263" y="335"/>
                      <a:pt x="268" y="323"/>
                      <a:pt x="271" y="309"/>
                    </a:cubicBezTo>
                    <a:cubicBezTo>
                      <a:pt x="275" y="296"/>
                      <a:pt x="277" y="281"/>
                      <a:pt x="279" y="266"/>
                    </a:cubicBezTo>
                    <a:cubicBezTo>
                      <a:pt x="281" y="251"/>
                      <a:pt x="282" y="234"/>
                      <a:pt x="282" y="217"/>
                    </a:cubicBezTo>
                    <a:cubicBezTo>
                      <a:pt x="282" y="199"/>
                      <a:pt x="281" y="182"/>
                      <a:pt x="279" y="167"/>
                    </a:cubicBezTo>
                    <a:cubicBezTo>
                      <a:pt x="278" y="151"/>
                      <a:pt x="275" y="136"/>
                      <a:pt x="272" y="123"/>
                    </a:cubicBezTo>
                    <a:cubicBezTo>
                      <a:pt x="269" y="109"/>
                      <a:pt x="264" y="96"/>
                      <a:pt x="259" y="85"/>
                    </a:cubicBezTo>
                    <a:cubicBezTo>
                      <a:pt x="255" y="73"/>
                      <a:pt x="249" y="63"/>
                      <a:pt x="242" y="53"/>
                    </a:cubicBezTo>
                    <a:cubicBezTo>
                      <a:pt x="236" y="44"/>
                      <a:pt x="229" y="36"/>
                      <a:pt x="221" y="29"/>
                    </a:cubicBezTo>
                    <a:cubicBezTo>
                      <a:pt x="214" y="22"/>
                      <a:pt x="206" y="17"/>
                      <a:pt x="198" y="12"/>
                    </a:cubicBezTo>
                    <a:cubicBezTo>
                      <a:pt x="189" y="8"/>
                      <a:pt x="180" y="5"/>
                      <a:pt x="171" y="3"/>
                    </a:cubicBezTo>
                    <a:cubicBezTo>
                      <a:pt x="161" y="1"/>
                      <a:pt x="151" y="0"/>
                      <a:pt x="140" y="0"/>
                    </a:cubicBezTo>
                    <a:cubicBezTo>
                      <a:pt x="129" y="1"/>
                      <a:pt x="119" y="2"/>
                      <a:pt x="109" y="5"/>
                    </a:cubicBezTo>
                    <a:cubicBezTo>
                      <a:pt x="99" y="8"/>
                      <a:pt x="90" y="12"/>
                      <a:pt x="81" y="18"/>
                    </a:cubicBezTo>
                    <a:cubicBezTo>
                      <a:pt x="72" y="23"/>
                      <a:pt x="64" y="30"/>
                      <a:pt x="57" y="37"/>
                    </a:cubicBezTo>
                    <a:cubicBezTo>
                      <a:pt x="49" y="45"/>
                      <a:pt x="42" y="54"/>
                      <a:pt x="36" y="64"/>
                    </a:cubicBezTo>
                    <a:cubicBezTo>
                      <a:pt x="30" y="74"/>
                      <a:pt x="25" y="84"/>
                      <a:pt x="20" y="96"/>
                    </a:cubicBezTo>
                    <a:cubicBezTo>
                      <a:pt x="16" y="107"/>
                      <a:pt x="12" y="118"/>
                      <a:pt x="9" y="131"/>
                    </a:cubicBezTo>
                    <a:cubicBezTo>
                      <a:pt x="6" y="143"/>
                      <a:pt x="4" y="156"/>
                      <a:pt x="3" y="170"/>
                    </a:cubicBezTo>
                    <a:cubicBezTo>
                      <a:pt x="1" y="184"/>
                      <a:pt x="0" y="199"/>
                      <a:pt x="0" y="214"/>
                    </a:cubicBezTo>
                    <a:cubicBezTo>
                      <a:pt x="0" y="231"/>
                      <a:pt x="1" y="246"/>
                      <a:pt x="3" y="261"/>
                    </a:cubicBezTo>
                    <a:cubicBezTo>
                      <a:pt x="4" y="276"/>
                      <a:pt x="7" y="289"/>
                      <a:pt x="10" y="3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89" name="Freeform 8">
                <a:extLst>
                  <a:ext uri="{FF2B5EF4-FFF2-40B4-BE49-F238E27FC236}">
                    <a16:creationId xmlns:a16="http://schemas.microsoft.com/office/drawing/2014/main" id="{388D64A1-BFE5-4A16-A055-A9E2A2CE9EF4}"/>
                  </a:ext>
                </a:extLst>
              </p:cNvPr>
              <p:cNvSpPr>
                <a:spLocks noEditPoints="1"/>
              </p:cNvSpPr>
              <p:nvPr/>
            </p:nvSpPr>
            <p:spPr bwMode="auto">
              <a:xfrm>
                <a:off x="2903538" y="231775"/>
                <a:ext cx="3733800" cy="6400800"/>
              </a:xfrm>
              <a:custGeom>
                <a:avLst/>
                <a:gdLst>
                  <a:gd name="T0" fmla="*/ 0 w 994"/>
                  <a:gd name="T1" fmla="*/ 1472 h 1704"/>
                  <a:gd name="T2" fmla="*/ 994 w 994"/>
                  <a:gd name="T3" fmla="*/ 1704 h 1704"/>
                  <a:gd name="T4" fmla="*/ 994 w 994"/>
                  <a:gd name="T5" fmla="*/ 0 h 1704"/>
                  <a:gd name="T6" fmla="*/ 0 w 994"/>
                  <a:gd name="T7" fmla="*/ 233 h 1704"/>
                  <a:gd name="T8" fmla="*/ 0 w 994"/>
                  <a:gd name="T9" fmla="*/ 1472 h 1704"/>
                  <a:gd name="T10" fmla="*/ 218 w 994"/>
                  <a:gd name="T11" fmla="*/ 788 h 1704"/>
                  <a:gd name="T12" fmla="*/ 231 w 994"/>
                  <a:gd name="T13" fmla="*/ 721 h 1704"/>
                  <a:gd name="T14" fmla="*/ 253 w 994"/>
                  <a:gd name="T15" fmla="*/ 662 h 1704"/>
                  <a:gd name="T16" fmla="*/ 285 w 994"/>
                  <a:gd name="T17" fmla="*/ 609 h 1704"/>
                  <a:gd name="T18" fmla="*/ 325 w 994"/>
                  <a:gd name="T19" fmla="*/ 564 h 1704"/>
                  <a:gd name="T20" fmla="*/ 373 w 994"/>
                  <a:gd name="T21" fmla="*/ 530 h 1704"/>
                  <a:gd name="T22" fmla="*/ 428 w 994"/>
                  <a:gd name="T23" fmla="*/ 508 h 1704"/>
                  <a:gd name="T24" fmla="*/ 490 w 994"/>
                  <a:gd name="T25" fmla="*/ 498 h 1704"/>
                  <a:gd name="T26" fmla="*/ 550 w 994"/>
                  <a:gd name="T27" fmla="*/ 500 h 1704"/>
                  <a:gd name="T28" fmla="*/ 604 w 994"/>
                  <a:gd name="T29" fmla="*/ 515 h 1704"/>
                  <a:gd name="T30" fmla="*/ 653 w 994"/>
                  <a:gd name="T31" fmla="*/ 543 h 1704"/>
                  <a:gd name="T32" fmla="*/ 698 w 994"/>
                  <a:gd name="T33" fmla="*/ 584 h 1704"/>
                  <a:gd name="T34" fmla="*/ 734 w 994"/>
                  <a:gd name="T35" fmla="*/ 637 h 1704"/>
                  <a:gd name="T36" fmla="*/ 760 w 994"/>
                  <a:gd name="T37" fmla="*/ 698 h 1704"/>
                  <a:gd name="T38" fmla="*/ 776 w 994"/>
                  <a:gd name="T39" fmla="*/ 768 h 1704"/>
                  <a:gd name="T40" fmla="*/ 781 w 994"/>
                  <a:gd name="T41" fmla="*/ 847 h 1704"/>
                  <a:gd name="T42" fmla="*/ 776 w 994"/>
                  <a:gd name="T43" fmla="*/ 928 h 1704"/>
                  <a:gd name="T44" fmla="*/ 759 w 994"/>
                  <a:gd name="T45" fmla="*/ 1001 h 1704"/>
                  <a:gd name="T46" fmla="*/ 732 w 994"/>
                  <a:gd name="T47" fmla="*/ 1064 h 1704"/>
                  <a:gd name="T48" fmla="*/ 694 w 994"/>
                  <a:gd name="T49" fmla="*/ 1118 h 1704"/>
                  <a:gd name="T50" fmla="*/ 649 w 994"/>
                  <a:gd name="T51" fmla="*/ 1160 h 1704"/>
                  <a:gd name="T52" fmla="*/ 598 w 994"/>
                  <a:gd name="T53" fmla="*/ 1189 h 1704"/>
                  <a:gd name="T54" fmla="*/ 542 w 994"/>
                  <a:gd name="T55" fmla="*/ 1204 h 1704"/>
                  <a:gd name="T56" fmla="*/ 481 w 994"/>
                  <a:gd name="T57" fmla="*/ 1207 h 1704"/>
                  <a:gd name="T58" fmla="*/ 423 w 994"/>
                  <a:gd name="T59" fmla="*/ 1197 h 1704"/>
                  <a:gd name="T60" fmla="*/ 371 w 994"/>
                  <a:gd name="T61" fmla="*/ 1177 h 1704"/>
                  <a:gd name="T62" fmla="*/ 326 w 994"/>
                  <a:gd name="T63" fmla="*/ 1146 h 1704"/>
                  <a:gd name="T64" fmla="*/ 286 w 994"/>
                  <a:gd name="T65" fmla="*/ 1104 h 1704"/>
                  <a:gd name="T66" fmla="*/ 254 w 994"/>
                  <a:gd name="T67" fmla="*/ 1053 h 1704"/>
                  <a:gd name="T68" fmla="*/ 231 w 994"/>
                  <a:gd name="T69" fmla="*/ 995 h 1704"/>
                  <a:gd name="T70" fmla="*/ 218 w 994"/>
                  <a:gd name="T71" fmla="*/ 931 h 1704"/>
                  <a:gd name="T72" fmla="*/ 213 w 994"/>
                  <a:gd name="T73" fmla="*/ 861 h 1704"/>
                  <a:gd name="T74" fmla="*/ 218 w 994"/>
                  <a:gd name="T75" fmla="*/ 788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4" h="1704">
                    <a:moveTo>
                      <a:pt x="0" y="1472"/>
                    </a:moveTo>
                    <a:cubicBezTo>
                      <a:pt x="994" y="1704"/>
                      <a:pt x="994" y="1704"/>
                      <a:pt x="994" y="1704"/>
                    </a:cubicBezTo>
                    <a:cubicBezTo>
                      <a:pt x="994" y="0"/>
                      <a:pt x="994" y="0"/>
                      <a:pt x="994" y="0"/>
                    </a:cubicBezTo>
                    <a:cubicBezTo>
                      <a:pt x="0" y="233"/>
                      <a:pt x="0" y="233"/>
                      <a:pt x="0" y="233"/>
                    </a:cubicBezTo>
                    <a:lnTo>
                      <a:pt x="0" y="1472"/>
                    </a:lnTo>
                    <a:close/>
                    <a:moveTo>
                      <a:pt x="218" y="788"/>
                    </a:moveTo>
                    <a:cubicBezTo>
                      <a:pt x="220" y="764"/>
                      <a:pt x="225" y="742"/>
                      <a:pt x="231" y="721"/>
                    </a:cubicBezTo>
                    <a:cubicBezTo>
                      <a:pt x="237" y="701"/>
                      <a:pt x="244" y="681"/>
                      <a:pt x="253" y="662"/>
                    </a:cubicBezTo>
                    <a:cubicBezTo>
                      <a:pt x="262" y="643"/>
                      <a:pt x="273" y="625"/>
                      <a:pt x="285" y="609"/>
                    </a:cubicBezTo>
                    <a:cubicBezTo>
                      <a:pt x="297" y="592"/>
                      <a:pt x="311" y="577"/>
                      <a:pt x="325" y="564"/>
                    </a:cubicBezTo>
                    <a:cubicBezTo>
                      <a:pt x="340" y="550"/>
                      <a:pt x="356" y="539"/>
                      <a:pt x="373" y="530"/>
                    </a:cubicBezTo>
                    <a:cubicBezTo>
                      <a:pt x="390" y="521"/>
                      <a:pt x="408" y="513"/>
                      <a:pt x="428" y="508"/>
                    </a:cubicBezTo>
                    <a:cubicBezTo>
                      <a:pt x="447" y="502"/>
                      <a:pt x="468" y="499"/>
                      <a:pt x="490" y="498"/>
                    </a:cubicBezTo>
                    <a:cubicBezTo>
                      <a:pt x="511" y="497"/>
                      <a:pt x="531" y="497"/>
                      <a:pt x="550" y="500"/>
                    </a:cubicBezTo>
                    <a:cubicBezTo>
                      <a:pt x="568" y="503"/>
                      <a:pt x="587" y="508"/>
                      <a:pt x="604" y="515"/>
                    </a:cubicBezTo>
                    <a:cubicBezTo>
                      <a:pt x="621" y="522"/>
                      <a:pt x="638" y="532"/>
                      <a:pt x="653" y="543"/>
                    </a:cubicBezTo>
                    <a:cubicBezTo>
                      <a:pt x="669" y="555"/>
                      <a:pt x="684" y="568"/>
                      <a:pt x="698" y="584"/>
                    </a:cubicBezTo>
                    <a:cubicBezTo>
                      <a:pt x="711" y="600"/>
                      <a:pt x="723" y="618"/>
                      <a:pt x="734" y="637"/>
                    </a:cubicBezTo>
                    <a:cubicBezTo>
                      <a:pt x="744" y="656"/>
                      <a:pt x="753" y="676"/>
                      <a:pt x="760" y="698"/>
                    </a:cubicBezTo>
                    <a:cubicBezTo>
                      <a:pt x="767" y="720"/>
                      <a:pt x="772" y="743"/>
                      <a:pt x="776" y="768"/>
                    </a:cubicBezTo>
                    <a:cubicBezTo>
                      <a:pt x="779" y="793"/>
                      <a:pt x="781" y="820"/>
                      <a:pt x="781" y="847"/>
                    </a:cubicBezTo>
                    <a:cubicBezTo>
                      <a:pt x="781" y="876"/>
                      <a:pt x="779" y="903"/>
                      <a:pt x="776" y="928"/>
                    </a:cubicBezTo>
                    <a:cubicBezTo>
                      <a:pt x="772" y="954"/>
                      <a:pt x="767" y="978"/>
                      <a:pt x="759" y="1001"/>
                    </a:cubicBezTo>
                    <a:cubicBezTo>
                      <a:pt x="752" y="1023"/>
                      <a:pt x="743" y="1044"/>
                      <a:pt x="732" y="1064"/>
                    </a:cubicBezTo>
                    <a:cubicBezTo>
                      <a:pt x="721" y="1083"/>
                      <a:pt x="709" y="1101"/>
                      <a:pt x="694" y="1118"/>
                    </a:cubicBezTo>
                    <a:cubicBezTo>
                      <a:pt x="680" y="1134"/>
                      <a:pt x="665" y="1148"/>
                      <a:pt x="649" y="1160"/>
                    </a:cubicBezTo>
                    <a:cubicBezTo>
                      <a:pt x="633" y="1172"/>
                      <a:pt x="616" y="1181"/>
                      <a:pt x="598" y="1189"/>
                    </a:cubicBezTo>
                    <a:cubicBezTo>
                      <a:pt x="580" y="1196"/>
                      <a:pt x="561" y="1201"/>
                      <a:pt x="542" y="1204"/>
                    </a:cubicBezTo>
                    <a:cubicBezTo>
                      <a:pt x="522" y="1207"/>
                      <a:pt x="502" y="1208"/>
                      <a:pt x="481" y="1207"/>
                    </a:cubicBezTo>
                    <a:cubicBezTo>
                      <a:pt x="460" y="1205"/>
                      <a:pt x="441" y="1202"/>
                      <a:pt x="423" y="1197"/>
                    </a:cubicBezTo>
                    <a:cubicBezTo>
                      <a:pt x="405" y="1192"/>
                      <a:pt x="387" y="1186"/>
                      <a:pt x="371" y="1177"/>
                    </a:cubicBezTo>
                    <a:cubicBezTo>
                      <a:pt x="355" y="1168"/>
                      <a:pt x="340" y="1158"/>
                      <a:pt x="326" y="1146"/>
                    </a:cubicBezTo>
                    <a:cubicBezTo>
                      <a:pt x="312" y="1133"/>
                      <a:pt x="299" y="1119"/>
                      <a:pt x="286" y="1104"/>
                    </a:cubicBezTo>
                    <a:cubicBezTo>
                      <a:pt x="274" y="1088"/>
                      <a:pt x="263" y="1071"/>
                      <a:pt x="254" y="1053"/>
                    </a:cubicBezTo>
                    <a:cubicBezTo>
                      <a:pt x="245" y="1034"/>
                      <a:pt x="237" y="1015"/>
                      <a:pt x="231" y="995"/>
                    </a:cubicBezTo>
                    <a:cubicBezTo>
                      <a:pt x="225" y="975"/>
                      <a:pt x="221" y="954"/>
                      <a:pt x="218" y="931"/>
                    </a:cubicBezTo>
                    <a:cubicBezTo>
                      <a:pt x="215" y="909"/>
                      <a:pt x="213" y="886"/>
                      <a:pt x="213" y="861"/>
                    </a:cubicBezTo>
                    <a:cubicBezTo>
                      <a:pt x="213" y="835"/>
                      <a:pt x="215" y="811"/>
                      <a:pt x="218" y="78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82" name="Group 81">
              <a:extLst>
                <a:ext uri="{FF2B5EF4-FFF2-40B4-BE49-F238E27FC236}">
                  <a16:creationId xmlns:a16="http://schemas.microsoft.com/office/drawing/2014/main" id="{ADD75384-F2DB-425E-9846-2FC68B1AD37A}"/>
                </a:ext>
              </a:extLst>
            </p:cNvPr>
            <p:cNvGrpSpPr/>
            <p:nvPr/>
          </p:nvGrpSpPr>
          <p:grpSpPr>
            <a:xfrm>
              <a:off x="9701667" y="3193222"/>
              <a:ext cx="642591" cy="632340"/>
              <a:chOff x="3806825" y="1176338"/>
              <a:chExt cx="4578351" cy="4505325"/>
            </a:xfrm>
            <a:solidFill>
              <a:srgbClr val="CC3E25"/>
            </a:solidFill>
          </p:grpSpPr>
          <p:sp>
            <p:nvSpPr>
              <p:cNvPr id="83" name="Freeform 17">
                <a:extLst>
                  <a:ext uri="{FF2B5EF4-FFF2-40B4-BE49-F238E27FC236}">
                    <a16:creationId xmlns:a16="http://schemas.microsoft.com/office/drawing/2014/main" id="{B6026358-6FF9-4B86-9C79-2B6D6A0E97ED}"/>
                  </a:ext>
                </a:extLst>
              </p:cNvPr>
              <p:cNvSpPr>
                <a:spLocks noEditPoints="1"/>
              </p:cNvSpPr>
              <p:nvPr/>
            </p:nvSpPr>
            <p:spPr bwMode="auto">
              <a:xfrm>
                <a:off x="6592888" y="1841501"/>
                <a:ext cx="1792288" cy="3175000"/>
              </a:xfrm>
              <a:custGeom>
                <a:avLst/>
                <a:gdLst>
                  <a:gd name="T0" fmla="*/ 450 w 477"/>
                  <a:gd name="T1" fmla="*/ 0 h 845"/>
                  <a:gd name="T2" fmla="*/ 0 w 477"/>
                  <a:gd name="T3" fmla="*/ 0 h 845"/>
                  <a:gd name="T4" fmla="*/ 0 w 477"/>
                  <a:gd name="T5" fmla="*/ 164 h 845"/>
                  <a:gd name="T6" fmla="*/ 89 w 477"/>
                  <a:gd name="T7" fmla="*/ 136 h 845"/>
                  <a:gd name="T8" fmla="*/ 89 w 477"/>
                  <a:gd name="T9" fmla="*/ 303 h 845"/>
                  <a:gd name="T10" fmla="*/ 259 w 477"/>
                  <a:gd name="T11" fmla="*/ 303 h 845"/>
                  <a:gd name="T12" fmla="*/ 94 w 477"/>
                  <a:gd name="T13" fmla="*/ 465 h 845"/>
                  <a:gd name="T14" fmla="*/ 0 w 477"/>
                  <a:gd name="T15" fmla="*/ 435 h 845"/>
                  <a:gd name="T16" fmla="*/ 0 w 477"/>
                  <a:gd name="T17" fmla="*/ 545 h 845"/>
                  <a:gd name="T18" fmla="*/ 354 w 477"/>
                  <a:gd name="T19" fmla="*/ 545 h 845"/>
                  <a:gd name="T20" fmla="*/ 354 w 477"/>
                  <a:gd name="T21" fmla="*/ 600 h 845"/>
                  <a:gd name="T22" fmla="*/ 0 w 477"/>
                  <a:gd name="T23" fmla="*/ 600 h 845"/>
                  <a:gd name="T24" fmla="*/ 0 w 477"/>
                  <a:gd name="T25" fmla="*/ 668 h 845"/>
                  <a:gd name="T26" fmla="*/ 354 w 477"/>
                  <a:gd name="T27" fmla="*/ 668 h 845"/>
                  <a:gd name="T28" fmla="*/ 354 w 477"/>
                  <a:gd name="T29" fmla="*/ 722 h 845"/>
                  <a:gd name="T30" fmla="*/ 0 w 477"/>
                  <a:gd name="T31" fmla="*/ 722 h 845"/>
                  <a:gd name="T32" fmla="*/ 0 w 477"/>
                  <a:gd name="T33" fmla="*/ 845 h 845"/>
                  <a:gd name="T34" fmla="*/ 450 w 477"/>
                  <a:gd name="T35" fmla="*/ 845 h 845"/>
                  <a:gd name="T36" fmla="*/ 477 w 477"/>
                  <a:gd name="T37" fmla="*/ 818 h 845"/>
                  <a:gd name="T38" fmla="*/ 477 w 477"/>
                  <a:gd name="T39" fmla="*/ 27 h 845"/>
                  <a:gd name="T40" fmla="*/ 450 w 477"/>
                  <a:gd name="T41" fmla="*/ 0 h 845"/>
                  <a:gd name="T42" fmla="*/ 135 w 477"/>
                  <a:gd name="T43" fmla="*/ 258 h 845"/>
                  <a:gd name="T44" fmla="*/ 135 w 477"/>
                  <a:gd name="T45" fmla="*/ 109 h 845"/>
                  <a:gd name="T46" fmla="*/ 286 w 477"/>
                  <a:gd name="T47" fmla="*/ 258 h 845"/>
                  <a:gd name="T48" fmla="*/ 135 w 477"/>
                  <a:gd name="T49" fmla="*/ 25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845">
                    <a:moveTo>
                      <a:pt x="450" y="0"/>
                    </a:moveTo>
                    <a:cubicBezTo>
                      <a:pt x="0" y="0"/>
                      <a:pt x="0" y="0"/>
                      <a:pt x="0" y="0"/>
                    </a:cubicBezTo>
                    <a:cubicBezTo>
                      <a:pt x="0" y="164"/>
                      <a:pt x="0" y="164"/>
                      <a:pt x="0" y="164"/>
                    </a:cubicBezTo>
                    <a:cubicBezTo>
                      <a:pt x="25" y="146"/>
                      <a:pt x="56" y="136"/>
                      <a:pt x="89" y="136"/>
                    </a:cubicBezTo>
                    <a:cubicBezTo>
                      <a:pt x="89" y="303"/>
                      <a:pt x="89" y="303"/>
                      <a:pt x="89" y="303"/>
                    </a:cubicBezTo>
                    <a:cubicBezTo>
                      <a:pt x="259" y="303"/>
                      <a:pt x="259" y="303"/>
                      <a:pt x="259" y="303"/>
                    </a:cubicBezTo>
                    <a:cubicBezTo>
                      <a:pt x="259" y="378"/>
                      <a:pt x="184" y="465"/>
                      <a:pt x="94" y="465"/>
                    </a:cubicBezTo>
                    <a:cubicBezTo>
                      <a:pt x="59" y="465"/>
                      <a:pt x="27" y="454"/>
                      <a:pt x="0" y="435"/>
                    </a:cubicBezTo>
                    <a:cubicBezTo>
                      <a:pt x="0" y="545"/>
                      <a:pt x="0" y="545"/>
                      <a:pt x="0" y="545"/>
                    </a:cubicBezTo>
                    <a:cubicBezTo>
                      <a:pt x="354" y="545"/>
                      <a:pt x="354" y="545"/>
                      <a:pt x="354" y="545"/>
                    </a:cubicBezTo>
                    <a:cubicBezTo>
                      <a:pt x="354" y="600"/>
                      <a:pt x="354" y="600"/>
                      <a:pt x="354" y="600"/>
                    </a:cubicBezTo>
                    <a:cubicBezTo>
                      <a:pt x="0" y="600"/>
                      <a:pt x="0" y="600"/>
                      <a:pt x="0" y="600"/>
                    </a:cubicBezTo>
                    <a:cubicBezTo>
                      <a:pt x="0" y="668"/>
                      <a:pt x="0" y="668"/>
                      <a:pt x="0" y="668"/>
                    </a:cubicBezTo>
                    <a:cubicBezTo>
                      <a:pt x="354" y="668"/>
                      <a:pt x="354" y="668"/>
                      <a:pt x="354" y="668"/>
                    </a:cubicBezTo>
                    <a:cubicBezTo>
                      <a:pt x="354" y="722"/>
                      <a:pt x="354" y="722"/>
                      <a:pt x="354" y="722"/>
                    </a:cubicBezTo>
                    <a:cubicBezTo>
                      <a:pt x="0" y="722"/>
                      <a:pt x="0" y="722"/>
                      <a:pt x="0" y="722"/>
                    </a:cubicBezTo>
                    <a:cubicBezTo>
                      <a:pt x="0" y="845"/>
                      <a:pt x="0" y="845"/>
                      <a:pt x="0" y="845"/>
                    </a:cubicBezTo>
                    <a:cubicBezTo>
                      <a:pt x="450" y="845"/>
                      <a:pt x="450" y="845"/>
                      <a:pt x="450" y="845"/>
                    </a:cubicBezTo>
                    <a:cubicBezTo>
                      <a:pt x="467" y="845"/>
                      <a:pt x="477" y="835"/>
                      <a:pt x="477" y="818"/>
                    </a:cubicBezTo>
                    <a:cubicBezTo>
                      <a:pt x="477" y="27"/>
                      <a:pt x="477" y="27"/>
                      <a:pt x="477" y="27"/>
                    </a:cubicBezTo>
                    <a:cubicBezTo>
                      <a:pt x="477" y="10"/>
                      <a:pt x="467" y="0"/>
                      <a:pt x="450" y="0"/>
                    </a:cubicBezTo>
                    <a:close/>
                    <a:moveTo>
                      <a:pt x="135" y="258"/>
                    </a:moveTo>
                    <a:cubicBezTo>
                      <a:pt x="135" y="109"/>
                      <a:pt x="135" y="109"/>
                      <a:pt x="135" y="109"/>
                    </a:cubicBezTo>
                    <a:cubicBezTo>
                      <a:pt x="210" y="109"/>
                      <a:pt x="286" y="183"/>
                      <a:pt x="286" y="258"/>
                    </a:cubicBezTo>
                    <a:lnTo>
                      <a:pt x="13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84" name="Freeform 18">
                <a:extLst>
                  <a:ext uri="{FF2B5EF4-FFF2-40B4-BE49-F238E27FC236}">
                    <a16:creationId xmlns:a16="http://schemas.microsoft.com/office/drawing/2014/main" id="{7A17BE73-2F32-4631-A63C-FA41045F28C4}"/>
                  </a:ext>
                </a:extLst>
              </p:cNvPr>
              <p:cNvSpPr>
                <a:spLocks/>
              </p:cNvSpPr>
              <p:nvPr/>
            </p:nvSpPr>
            <p:spPr bwMode="auto">
              <a:xfrm>
                <a:off x="4983163" y="2836863"/>
                <a:ext cx="403225" cy="560388"/>
              </a:xfrm>
              <a:custGeom>
                <a:avLst/>
                <a:gdLst>
                  <a:gd name="T0" fmla="*/ 34 w 107"/>
                  <a:gd name="T1" fmla="*/ 149 h 149"/>
                  <a:gd name="T2" fmla="*/ 66 w 107"/>
                  <a:gd name="T3" fmla="*/ 144 h 149"/>
                  <a:gd name="T4" fmla="*/ 89 w 107"/>
                  <a:gd name="T5" fmla="*/ 130 h 149"/>
                  <a:gd name="T6" fmla="*/ 102 w 107"/>
                  <a:gd name="T7" fmla="*/ 106 h 149"/>
                  <a:gd name="T8" fmla="*/ 107 w 107"/>
                  <a:gd name="T9" fmla="*/ 72 h 149"/>
                  <a:gd name="T10" fmla="*/ 102 w 107"/>
                  <a:gd name="T11" fmla="*/ 40 h 149"/>
                  <a:gd name="T12" fmla="*/ 89 w 107"/>
                  <a:gd name="T13" fmla="*/ 17 h 149"/>
                  <a:gd name="T14" fmla="*/ 66 w 107"/>
                  <a:gd name="T15" fmla="*/ 4 h 149"/>
                  <a:gd name="T16" fmla="*/ 34 w 107"/>
                  <a:gd name="T17" fmla="*/ 1 h 149"/>
                  <a:gd name="T18" fmla="*/ 0 w 107"/>
                  <a:gd name="T19" fmla="*/ 4 h 149"/>
                  <a:gd name="T20" fmla="*/ 0 w 107"/>
                  <a:gd name="T21" fmla="*/ 142 h 149"/>
                  <a:gd name="T22" fmla="*/ 6 w 107"/>
                  <a:gd name="T23" fmla="*/ 146 h 149"/>
                  <a:gd name="T24" fmla="*/ 34 w 107"/>
                  <a:gd name="T2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9">
                    <a:moveTo>
                      <a:pt x="34" y="149"/>
                    </a:moveTo>
                    <a:cubicBezTo>
                      <a:pt x="46" y="149"/>
                      <a:pt x="57" y="147"/>
                      <a:pt x="66" y="144"/>
                    </a:cubicBezTo>
                    <a:cubicBezTo>
                      <a:pt x="75" y="141"/>
                      <a:pt x="83" y="136"/>
                      <a:pt x="89" y="130"/>
                    </a:cubicBezTo>
                    <a:cubicBezTo>
                      <a:pt x="95" y="123"/>
                      <a:pt x="99" y="116"/>
                      <a:pt x="102" y="106"/>
                    </a:cubicBezTo>
                    <a:cubicBezTo>
                      <a:pt x="106" y="96"/>
                      <a:pt x="107" y="85"/>
                      <a:pt x="107" y="72"/>
                    </a:cubicBezTo>
                    <a:cubicBezTo>
                      <a:pt x="107" y="60"/>
                      <a:pt x="106" y="49"/>
                      <a:pt x="102" y="40"/>
                    </a:cubicBezTo>
                    <a:cubicBezTo>
                      <a:pt x="99" y="31"/>
                      <a:pt x="95" y="23"/>
                      <a:pt x="89" y="17"/>
                    </a:cubicBezTo>
                    <a:cubicBezTo>
                      <a:pt x="83" y="11"/>
                      <a:pt x="75" y="7"/>
                      <a:pt x="66" y="4"/>
                    </a:cubicBezTo>
                    <a:cubicBezTo>
                      <a:pt x="57" y="1"/>
                      <a:pt x="46" y="0"/>
                      <a:pt x="34" y="1"/>
                    </a:cubicBezTo>
                    <a:cubicBezTo>
                      <a:pt x="0" y="4"/>
                      <a:pt x="0" y="4"/>
                      <a:pt x="0" y="4"/>
                    </a:cubicBezTo>
                    <a:cubicBezTo>
                      <a:pt x="0" y="142"/>
                      <a:pt x="0" y="142"/>
                      <a:pt x="0" y="142"/>
                    </a:cubicBezTo>
                    <a:cubicBezTo>
                      <a:pt x="6" y="146"/>
                      <a:pt x="6" y="146"/>
                      <a:pt x="6" y="146"/>
                    </a:cubicBezTo>
                    <a:lnTo>
                      <a:pt x="34"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85" name="Freeform 19">
                <a:extLst>
                  <a:ext uri="{FF2B5EF4-FFF2-40B4-BE49-F238E27FC236}">
                    <a16:creationId xmlns:a16="http://schemas.microsoft.com/office/drawing/2014/main" id="{25B38F5D-A1B4-4B12-8F1D-118355BCD829}"/>
                  </a:ext>
                </a:extLst>
              </p:cNvPr>
              <p:cNvSpPr>
                <a:spLocks noEditPoints="1"/>
              </p:cNvSpPr>
              <p:nvPr/>
            </p:nvSpPr>
            <p:spPr bwMode="auto">
              <a:xfrm>
                <a:off x="3806825" y="1176338"/>
                <a:ext cx="2665413" cy="4505325"/>
              </a:xfrm>
              <a:custGeom>
                <a:avLst/>
                <a:gdLst>
                  <a:gd name="T0" fmla="*/ 0 w 709"/>
                  <a:gd name="T1" fmla="*/ 1077 h 1199"/>
                  <a:gd name="T2" fmla="*/ 709 w 709"/>
                  <a:gd name="T3" fmla="*/ 1199 h 1199"/>
                  <a:gd name="T4" fmla="*/ 709 w 709"/>
                  <a:gd name="T5" fmla="*/ 0 h 1199"/>
                  <a:gd name="T6" fmla="*/ 0 w 709"/>
                  <a:gd name="T7" fmla="*/ 122 h 1199"/>
                  <a:gd name="T8" fmla="*/ 0 w 709"/>
                  <a:gd name="T9" fmla="*/ 1077 h 1199"/>
                  <a:gd name="T10" fmla="*/ 232 w 709"/>
                  <a:gd name="T11" fmla="*/ 368 h 1199"/>
                  <a:gd name="T12" fmla="*/ 363 w 709"/>
                  <a:gd name="T13" fmla="*/ 359 h 1199"/>
                  <a:gd name="T14" fmla="*/ 430 w 709"/>
                  <a:gd name="T15" fmla="*/ 365 h 1199"/>
                  <a:gd name="T16" fmla="*/ 479 w 709"/>
                  <a:gd name="T17" fmla="*/ 392 h 1199"/>
                  <a:gd name="T18" fmla="*/ 510 w 709"/>
                  <a:gd name="T19" fmla="*/ 440 h 1199"/>
                  <a:gd name="T20" fmla="*/ 520 w 709"/>
                  <a:gd name="T21" fmla="*/ 508 h 1199"/>
                  <a:gd name="T22" fmla="*/ 517 w 709"/>
                  <a:gd name="T23" fmla="*/ 543 h 1199"/>
                  <a:gd name="T24" fmla="*/ 509 w 709"/>
                  <a:gd name="T25" fmla="*/ 575 h 1199"/>
                  <a:gd name="T26" fmla="*/ 495 w 709"/>
                  <a:gd name="T27" fmla="*/ 603 h 1199"/>
                  <a:gd name="T28" fmla="*/ 476 w 709"/>
                  <a:gd name="T29" fmla="*/ 627 h 1199"/>
                  <a:gd name="T30" fmla="*/ 451 w 709"/>
                  <a:gd name="T31" fmla="*/ 648 h 1199"/>
                  <a:gd name="T32" fmla="*/ 422 w 709"/>
                  <a:gd name="T33" fmla="*/ 662 h 1199"/>
                  <a:gd name="T34" fmla="*/ 390 w 709"/>
                  <a:gd name="T35" fmla="*/ 670 h 1199"/>
                  <a:gd name="T36" fmla="*/ 355 w 709"/>
                  <a:gd name="T37" fmla="*/ 672 h 1199"/>
                  <a:gd name="T38" fmla="*/ 313 w 709"/>
                  <a:gd name="T39" fmla="*/ 670 h 1199"/>
                  <a:gd name="T40" fmla="*/ 313 w 709"/>
                  <a:gd name="T41" fmla="*/ 833 h 1199"/>
                  <a:gd name="T42" fmla="*/ 232 w 709"/>
                  <a:gd name="T43" fmla="*/ 826 h 1199"/>
                  <a:gd name="T44" fmla="*/ 232 w 709"/>
                  <a:gd name="T45" fmla="*/ 36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1199">
                    <a:moveTo>
                      <a:pt x="0" y="1077"/>
                    </a:moveTo>
                    <a:cubicBezTo>
                      <a:pt x="709" y="1199"/>
                      <a:pt x="709" y="1199"/>
                      <a:pt x="709" y="1199"/>
                    </a:cubicBezTo>
                    <a:cubicBezTo>
                      <a:pt x="709" y="0"/>
                      <a:pt x="709" y="0"/>
                      <a:pt x="709" y="0"/>
                    </a:cubicBezTo>
                    <a:cubicBezTo>
                      <a:pt x="0" y="122"/>
                      <a:pt x="0" y="122"/>
                      <a:pt x="0" y="122"/>
                    </a:cubicBezTo>
                    <a:lnTo>
                      <a:pt x="0" y="1077"/>
                    </a:lnTo>
                    <a:close/>
                    <a:moveTo>
                      <a:pt x="232" y="368"/>
                    </a:moveTo>
                    <a:cubicBezTo>
                      <a:pt x="363" y="359"/>
                      <a:pt x="363" y="359"/>
                      <a:pt x="363" y="359"/>
                    </a:cubicBezTo>
                    <a:cubicBezTo>
                      <a:pt x="388" y="358"/>
                      <a:pt x="411" y="360"/>
                      <a:pt x="430" y="365"/>
                    </a:cubicBezTo>
                    <a:cubicBezTo>
                      <a:pt x="450" y="371"/>
                      <a:pt x="466" y="379"/>
                      <a:pt x="479" y="392"/>
                    </a:cubicBezTo>
                    <a:cubicBezTo>
                      <a:pt x="493" y="404"/>
                      <a:pt x="503" y="420"/>
                      <a:pt x="510" y="440"/>
                    </a:cubicBezTo>
                    <a:cubicBezTo>
                      <a:pt x="516" y="459"/>
                      <a:pt x="520" y="482"/>
                      <a:pt x="520" y="508"/>
                    </a:cubicBezTo>
                    <a:cubicBezTo>
                      <a:pt x="520" y="520"/>
                      <a:pt x="519" y="532"/>
                      <a:pt x="517" y="543"/>
                    </a:cubicBezTo>
                    <a:cubicBezTo>
                      <a:pt x="515" y="554"/>
                      <a:pt x="512" y="565"/>
                      <a:pt x="509" y="575"/>
                    </a:cubicBezTo>
                    <a:cubicBezTo>
                      <a:pt x="505" y="585"/>
                      <a:pt x="500" y="594"/>
                      <a:pt x="495" y="603"/>
                    </a:cubicBezTo>
                    <a:cubicBezTo>
                      <a:pt x="489" y="611"/>
                      <a:pt x="483" y="619"/>
                      <a:pt x="476" y="627"/>
                    </a:cubicBezTo>
                    <a:cubicBezTo>
                      <a:pt x="468" y="635"/>
                      <a:pt x="460" y="642"/>
                      <a:pt x="451" y="648"/>
                    </a:cubicBezTo>
                    <a:cubicBezTo>
                      <a:pt x="442" y="653"/>
                      <a:pt x="432" y="658"/>
                      <a:pt x="422" y="662"/>
                    </a:cubicBezTo>
                    <a:cubicBezTo>
                      <a:pt x="412" y="666"/>
                      <a:pt x="401" y="668"/>
                      <a:pt x="390" y="670"/>
                    </a:cubicBezTo>
                    <a:cubicBezTo>
                      <a:pt x="379" y="672"/>
                      <a:pt x="367" y="673"/>
                      <a:pt x="355" y="672"/>
                    </a:cubicBezTo>
                    <a:cubicBezTo>
                      <a:pt x="313" y="670"/>
                      <a:pt x="313" y="670"/>
                      <a:pt x="313" y="670"/>
                    </a:cubicBezTo>
                    <a:cubicBezTo>
                      <a:pt x="313" y="833"/>
                      <a:pt x="313" y="833"/>
                      <a:pt x="313" y="833"/>
                    </a:cubicBezTo>
                    <a:cubicBezTo>
                      <a:pt x="232" y="826"/>
                      <a:pt x="232" y="826"/>
                      <a:pt x="232" y="826"/>
                    </a:cubicBezTo>
                    <a:lnTo>
                      <a:pt x="23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grpSp>
        <p:nvGrpSpPr>
          <p:cNvPr id="94" name="Group 93">
            <a:extLst>
              <a:ext uri="{FF2B5EF4-FFF2-40B4-BE49-F238E27FC236}">
                <a16:creationId xmlns:a16="http://schemas.microsoft.com/office/drawing/2014/main" id="{CC068FCA-7928-427D-9146-8ED1D2092192}"/>
              </a:ext>
            </a:extLst>
          </p:cNvPr>
          <p:cNvGrpSpPr/>
          <p:nvPr/>
        </p:nvGrpSpPr>
        <p:grpSpPr>
          <a:xfrm>
            <a:off x="6754282" y="2098075"/>
            <a:ext cx="1759331" cy="301932"/>
            <a:chOff x="6633522" y="3193222"/>
            <a:chExt cx="3710736" cy="636826"/>
          </a:xfrm>
        </p:grpSpPr>
        <p:grpSp>
          <p:nvGrpSpPr>
            <p:cNvPr id="95" name="Group 94">
              <a:extLst>
                <a:ext uri="{FF2B5EF4-FFF2-40B4-BE49-F238E27FC236}">
                  <a16:creationId xmlns:a16="http://schemas.microsoft.com/office/drawing/2014/main" id="{46580753-E01B-45A0-8AD0-572C96868229}"/>
                </a:ext>
              </a:extLst>
            </p:cNvPr>
            <p:cNvGrpSpPr/>
            <p:nvPr/>
          </p:nvGrpSpPr>
          <p:grpSpPr>
            <a:xfrm>
              <a:off x="7696640" y="3198596"/>
              <a:ext cx="626540" cy="631452"/>
              <a:chOff x="3062288" y="371475"/>
              <a:chExt cx="6073776" cy="6121400"/>
            </a:xfrm>
            <a:solidFill>
              <a:srgbClr val="335298"/>
            </a:solidFill>
          </p:grpSpPr>
          <p:sp>
            <p:nvSpPr>
              <p:cNvPr id="108" name="Freeform 12">
                <a:extLst>
                  <a:ext uri="{FF2B5EF4-FFF2-40B4-BE49-F238E27FC236}">
                    <a16:creationId xmlns:a16="http://schemas.microsoft.com/office/drawing/2014/main" id="{9FA63485-4A02-4B7C-8C0C-57C64B5DF3FC}"/>
                  </a:ext>
                </a:extLst>
              </p:cNvPr>
              <p:cNvSpPr>
                <a:spLocks/>
              </p:cNvSpPr>
              <p:nvPr/>
            </p:nvSpPr>
            <p:spPr bwMode="auto">
              <a:xfrm>
                <a:off x="6842126" y="1206500"/>
                <a:ext cx="2293938" cy="4452938"/>
              </a:xfrm>
              <a:custGeom>
                <a:avLst/>
                <a:gdLst>
                  <a:gd name="T0" fmla="*/ 0 w 1445"/>
                  <a:gd name="T1" fmla="*/ 0 h 2805"/>
                  <a:gd name="T2" fmla="*/ 0 w 1445"/>
                  <a:gd name="T3" fmla="*/ 305 h 2805"/>
                  <a:gd name="T4" fmla="*/ 1138 w 1445"/>
                  <a:gd name="T5" fmla="*/ 305 h 2805"/>
                  <a:gd name="T6" fmla="*/ 1138 w 1445"/>
                  <a:gd name="T7" fmla="*/ 480 h 2805"/>
                  <a:gd name="T8" fmla="*/ 0 w 1445"/>
                  <a:gd name="T9" fmla="*/ 480 h 2805"/>
                  <a:gd name="T10" fmla="*/ 0 w 1445"/>
                  <a:gd name="T11" fmla="*/ 701 h 2805"/>
                  <a:gd name="T12" fmla="*/ 1138 w 1445"/>
                  <a:gd name="T13" fmla="*/ 701 h 2805"/>
                  <a:gd name="T14" fmla="*/ 1138 w 1445"/>
                  <a:gd name="T15" fmla="*/ 876 h 2805"/>
                  <a:gd name="T16" fmla="*/ 0 w 1445"/>
                  <a:gd name="T17" fmla="*/ 876 h 2805"/>
                  <a:gd name="T18" fmla="*/ 0 w 1445"/>
                  <a:gd name="T19" fmla="*/ 1096 h 2805"/>
                  <a:gd name="T20" fmla="*/ 1138 w 1445"/>
                  <a:gd name="T21" fmla="*/ 1096 h 2805"/>
                  <a:gd name="T22" fmla="*/ 1138 w 1445"/>
                  <a:gd name="T23" fmla="*/ 1271 h 2805"/>
                  <a:gd name="T24" fmla="*/ 0 w 1445"/>
                  <a:gd name="T25" fmla="*/ 1271 h 2805"/>
                  <a:gd name="T26" fmla="*/ 0 w 1445"/>
                  <a:gd name="T27" fmla="*/ 1489 h 2805"/>
                  <a:gd name="T28" fmla="*/ 1138 w 1445"/>
                  <a:gd name="T29" fmla="*/ 1489 h 2805"/>
                  <a:gd name="T30" fmla="*/ 1138 w 1445"/>
                  <a:gd name="T31" fmla="*/ 1664 h 2805"/>
                  <a:gd name="T32" fmla="*/ 0 w 1445"/>
                  <a:gd name="T33" fmla="*/ 1664 h 2805"/>
                  <a:gd name="T34" fmla="*/ 0 w 1445"/>
                  <a:gd name="T35" fmla="*/ 1884 h 2805"/>
                  <a:gd name="T36" fmla="*/ 1138 w 1445"/>
                  <a:gd name="T37" fmla="*/ 1884 h 2805"/>
                  <a:gd name="T38" fmla="*/ 1138 w 1445"/>
                  <a:gd name="T39" fmla="*/ 2059 h 2805"/>
                  <a:gd name="T40" fmla="*/ 0 w 1445"/>
                  <a:gd name="T41" fmla="*/ 2059 h 2805"/>
                  <a:gd name="T42" fmla="*/ 0 w 1445"/>
                  <a:gd name="T43" fmla="*/ 2277 h 2805"/>
                  <a:gd name="T44" fmla="*/ 1138 w 1445"/>
                  <a:gd name="T45" fmla="*/ 2277 h 2805"/>
                  <a:gd name="T46" fmla="*/ 1138 w 1445"/>
                  <a:gd name="T47" fmla="*/ 2452 h 2805"/>
                  <a:gd name="T48" fmla="*/ 0 w 1445"/>
                  <a:gd name="T49" fmla="*/ 2452 h 2805"/>
                  <a:gd name="T50" fmla="*/ 0 w 1445"/>
                  <a:gd name="T51" fmla="*/ 2805 h 2805"/>
                  <a:gd name="T52" fmla="*/ 1445 w 1445"/>
                  <a:gd name="T53" fmla="*/ 2805 h 2805"/>
                  <a:gd name="T54" fmla="*/ 1445 w 1445"/>
                  <a:gd name="T55" fmla="*/ 0 h 2805"/>
                  <a:gd name="T56" fmla="*/ 0 w 1445"/>
                  <a:gd name="T57" fmla="*/ 0 h 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5" h="2805">
                    <a:moveTo>
                      <a:pt x="0" y="0"/>
                    </a:moveTo>
                    <a:lnTo>
                      <a:pt x="0" y="305"/>
                    </a:lnTo>
                    <a:lnTo>
                      <a:pt x="1138" y="305"/>
                    </a:lnTo>
                    <a:lnTo>
                      <a:pt x="1138" y="480"/>
                    </a:lnTo>
                    <a:lnTo>
                      <a:pt x="0" y="480"/>
                    </a:lnTo>
                    <a:lnTo>
                      <a:pt x="0" y="701"/>
                    </a:lnTo>
                    <a:lnTo>
                      <a:pt x="1138" y="701"/>
                    </a:lnTo>
                    <a:lnTo>
                      <a:pt x="1138" y="876"/>
                    </a:lnTo>
                    <a:lnTo>
                      <a:pt x="0" y="876"/>
                    </a:lnTo>
                    <a:lnTo>
                      <a:pt x="0" y="1096"/>
                    </a:lnTo>
                    <a:lnTo>
                      <a:pt x="1138" y="1096"/>
                    </a:lnTo>
                    <a:lnTo>
                      <a:pt x="1138" y="1271"/>
                    </a:lnTo>
                    <a:lnTo>
                      <a:pt x="0" y="1271"/>
                    </a:lnTo>
                    <a:lnTo>
                      <a:pt x="0" y="1489"/>
                    </a:lnTo>
                    <a:lnTo>
                      <a:pt x="1138" y="1489"/>
                    </a:lnTo>
                    <a:lnTo>
                      <a:pt x="1138" y="1664"/>
                    </a:lnTo>
                    <a:lnTo>
                      <a:pt x="0" y="1664"/>
                    </a:lnTo>
                    <a:lnTo>
                      <a:pt x="0" y="1884"/>
                    </a:lnTo>
                    <a:lnTo>
                      <a:pt x="1138" y="1884"/>
                    </a:lnTo>
                    <a:lnTo>
                      <a:pt x="1138" y="2059"/>
                    </a:lnTo>
                    <a:lnTo>
                      <a:pt x="0" y="2059"/>
                    </a:lnTo>
                    <a:lnTo>
                      <a:pt x="0" y="2277"/>
                    </a:lnTo>
                    <a:lnTo>
                      <a:pt x="1138" y="2277"/>
                    </a:lnTo>
                    <a:lnTo>
                      <a:pt x="1138" y="2452"/>
                    </a:lnTo>
                    <a:lnTo>
                      <a:pt x="0" y="2452"/>
                    </a:lnTo>
                    <a:lnTo>
                      <a:pt x="0" y="2805"/>
                    </a:lnTo>
                    <a:lnTo>
                      <a:pt x="1445" y="2805"/>
                    </a:lnTo>
                    <a:lnTo>
                      <a:pt x="14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9" name="Freeform 13">
                <a:extLst>
                  <a:ext uri="{FF2B5EF4-FFF2-40B4-BE49-F238E27FC236}">
                    <a16:creationId xmlns:a16="http://schemas.microsoft.com/office/drawing/2014/main" id="{BA48702B-CC17-4A68-BCE1-5DF94C9F18B8}"/>
                  </a:ext>
                </a:extLst>
              </p:cNvPr>
              <p:cNvSpPr>
                <a:spLocks noEditPoints="1"/>
              </p:cNvSpPr>
              <p:nvPr/>
            </p:nvSpPr>
            <p:spPr bwMode="auto">
              <a:xfrm>
                <a:off x="3062288" y="371475"/>
                <a:ext cx="3617913" cy="6121400"/>
              </a:xfrm>
              <a:custGeom>
                <a:avLst/>
                <a:gdLst>
                  <a:gd name="T0" fmla="*/ 0 w 963"/>
                  <a:gd name="T1" fmla="*/ 1462 h 1629"/>
                  <a:gd name="T2" fmla="*/ 963 w 963"/>
                  <a:gd name="T3" fmla="*/ 1629 h 1629"/>
                  <a:gd name="T4" fmla="*/ 963 w 963"/>
                  <a:gd name="T5" fmla="*/ 1462 h 1629"/>
                  <a:gd name="T6" fmla="*/ 963 w 963"/>
                  <a:gd name="T7" fmla="*/ 1407 h 1629"/>
                  <a:gd name="T8" fmla="*/ 963 w 963"/>
                  <a:gd name="T9" fmla="*/ 1258 h 1629"/>
                  <a:gd name="T10" fmla="*/ 963 w 963"/>
                  <a:gd name="T11" fmla="*/ 1184 h 1629"/>
                  <a:gd name="T12" fmla="*/ 963 w 963"/>
                  <a:gd name="T13" fmla="*/ 1092 h 1629"/>
                  <a:gd name="T14" fmla="*/ 963 w 963"/>
                  <a:gd name="T15" fmla="*/ 1018 h 1629"/>
                  <a:gd name="T16" fmla="*/ 963 w 963"/>
                  <a:gd name="T17" fmla="*/ 925 h 1629"/>
                  <a:gd name="T18" fmla="*/ 963 w 963"/>
                  <a:gd name="T19" fmla="*/ 851 h 1629"/>
                  <a:gd name="T20" fmla="*/ 963 w 963"/>
                  <a:gd name="T21" fmla="*/ 759 h 1629"/>
                  <a:gd name="T22" fmla="*/ 963 w 963"/>
                  <a:gd name="T23" fmla="*/ 685 h 1629"/>
                  <a:gd name="T24" fmla="*/ 963 w 963"/>
                  <a:gd name="T25" fmla="*/ 592 h 1629"/>
                  <a:gd name="T26" fmla="*/ 963 w 963"/>
                  <a:gd name="T27" fmla="*/ 518 h 1629"/>
                  <a:gd name="T28" fmla="*/ 963 w 963"/>
                  <a:gd name="T29" fmla="*/ 425 h 1629"/>
                  <a:gd name="T30" fmla="*/ 963 w 963"/>
                  <a:gd name="T31" fmla="*/ 351 h 1629"/>
                  <a:gd name="T32" fmla="*/ 963 w 963"/>
                  <a:gd name="T33" fmla="*/ 222 h 1629"/>
                  <a:gd name="T34" fmla="*/ 963 w 963"/>
                  <a:gd name="T35" fmla="*/ 166 h 1629"/>
                  <a:gd name="T36" fmla="*/ 963 w 963"/>
                  <a:gd name="T37" fmla="*/ 0 h 1629"/>
                  <a:gd name="T38" fmla="*/ 0 w 963"/>
                  <a:gd name="T39" fmla="*/ 166 h 1629"/>
                  <a:gd name="T40" fmla="*/ 0 w 963"/>
                  <a:gd name="T41" fmla="*/ 1462 h 1629"/>
                  <a:gd name="T42" fmla="*/ 246 w 963"/>
                  <a:gd name="T43" fmla="*/ 561 h 1629"/>
                  <a:gd name="T44" fmla="*/ 299 w 963"/>
                  <a:gd name="T45" fmla="*/ 887 h 1629"/>
                  <a:gd name="T46" fmla="*/ 301 w 963"/>
                  <a:gd name="T47" fmla="*/ 898 h 1629"/>
                  <a:gd name="T48" fmla="*/ 302 w 963"/>
                  <a:gd name="T49" fmla="*/ 912 h 1629"/>
                  <a:gd name="T50" fmla="*/ 303 w 963"/>
                  <a:gd name="T51" fmla="*/ 927 h 1629"/>
                  <a:gd name="T52" fmla="*/ 304 w 963"/>
                  <a:gd name="T53" fmla="*/ 944 h 1629"/>
                  <a:gd name="T54" fmla="*/ 306 w 963"/>
                  <a:gd name="T55" fmla="*/ 944 h 1629"/>
                  <a:gd name="T56" fmla="*/ 307 w 963"/>
                  <a:gd name="T57" fmla="*/ 930 h 1629"/>
                  <a:gd name="T58" fmla="*/ 308 w 963"/>
                  <a:gd name="T59" fmla="*/ 916 h 1629"/>
                  <a:gd name="T60" fmla="*/ 310 w 963"/>
                  <a:gd name="T61" fmla="*/ 901 h 1629"/>
                  <a:gd name="T62" fmla="*/ 314 w 963"/>
                  <a:gd name="T63" fmla="*/ 886 h 1629"/>
                  <a:gd name="T64" fmla="*/ 385 w 963"/>
                  <a:gd name="T65" fmla="*/ 552 h 1629"/>
                  <a:gd name="T66" fmla="*/ 484 w 963"/>
                  <a:gd name="T67" fmla="*/ 546 h 1629"/>
                  <a:gd name="T68" fmla="*/ 554 w 963"/>
                  <a:gd name="T69" fmla="*/ 895 h 1629"/>
                  <a:gd name="T70" fmla="*/ 556 w 963"/>
                  <a:gd name="T71" fmla="*/ 906 h 1629"/>
                  <a:gd name="T72" fmla="*/ 557 w 963"/>
                  <a:gd name="T73" fmla="*/ 919 h 1629"/>
                  <a:gd name="T74" fmla="*/ 559 w 963"/>
                  <a:gd name="T75" fmla="*/ 934 h 1629"/>
                  <a:gd name="T76" fmla="*/ 561 w 963"/>
                  <a:gd name="T77" fmla="*/ 952 h 1629"/>
                  <a:gd name="T78" fmla="*/ 562 w 963"/>
                  <a:gd name="T79" fmla="*/ 952 h 1629"/>
                  <a:gd name="T80" fmla="*/ 563 w 963"/>
                  <a:gd name="T81" fmla="*/ 937 h 1629"/>
                  <a:gd name="T82" fmla="*/ 564 w 963"/>
                  <a:gd name="T83" fmla="*/ 922 h 1629"/>
                  <a:gd name="T84" fmla="*/ 566 w 963"/>
                  <a:gd name="T85" fmla="*/ 908 h 1629"/>
                  <a:gd name="T86" fmla="*/ 568 w 963"/>
                  <a:gd name="T87" fmla="*/ 894 h 1629"/>
                  <a:gd name="T88" fmla="*/ 629 w 963"/>
                  <a:gd name="T89" fmla="*/ 537 h 1629"/>
                  <a:gd name="T90" fmla="*/ 734 w 963"/>
                  <a:gd name="T91" fmla="*/ 531 h 1629"/>
                  <a:gd name="T92" fmla="*/ 613 w 963"/>
                  <a:gd name="T93" fmla="*/ 1072 h 1629"/>
                  <a:gd name="T94" fmla="*/ 504 w 963"/>
                  <a:gd name="T95" fmla="*/ 1065 h 1629"/>
                  <a:gd name="T96" fmla="*/ 435 w 963"/>
                  <a:gd name="T97" fmla="*/ 733 h 1629"/>
                  <a:gd name="T98" fmla="*/ 433 w 963"/>
                  <a:gd name="T99" fmla="*/ 720 h 1629"/>
                  <a:gd name="T100" fmla="*/ 431 w 963"/>
                  <a:gd name="T101" fmla="*/ 706 h 1629"/>
                  <a:gd name="T102" fmla="*/ 429 w 963"/>
                  <a:gd name="T103" fmla="*/ 691 h 1629"/>
                  <a:gd name="T104" fmla="*/ 429 w 963"/>
                  <a:gd name="T105" fmla="*/ 675 h 1629"/>
                  <a:gd name="T106" fmla="*/ 427 w 963"/>
                  <a:gd name="T107" fmla="*/ 675 h 1629"/>
                  <a:gd name="T108" fmla="*/ 426 w 963"/>
                  <a:gd name="T109" fmla="*/ 692 h 1629"/>
                  <a:gd name="T110" fmla="*/ 424 w 963"/>
                  <a:gd name="T111" fmla="*/ 707 h 1629"/>
                  <a:gd name="T112" fmla="*/ 422 w 963"/>
                  <a:gd name="T113" fmla="*/ 720 h 1629"/>
                  <a:gd name="T114" fmla="*/ 420 w 963"/>
                  <a:gd name="T115" fmla="*/ 733 h 1629"/>
                  <a:gd name="T116" fmla="*/ 352 w 963"/>
                  <a:gd name="T117" fmla="*/ 1056 h 1629"/>
                  <a:gd name="T118" fmla="*/ 252 w 963"/>
                  <a:gd name="T119" fmla="*/ 1050 h 1629"/>
                  <a:gd name="T120" fmla="*/ 156 w 963"/>
                  <a:gd name="T121" fmla="*/ 566 h 1629"/>
                  <a:gd name="T122" fmla="*/ 246 w 963"/>
                  <a:gd name="T123" fmla="*/ 561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3" h="1629">
                    <a:moveTo>
                      <a:pt x="0" y="1462"/>
                    </a:moveTo>
                    <a:cubicBezTo>
                      <a:pt x="963" y="1629"/>
                      <a:pt x="963" y="1629"/>
                      <a:pt x="963" y="1629"/>
                    </a:cubicBezTo>
                    <a:cubicBezTo>
                      <a:pt x="963" y="1462"/>
                      <a:pt x="963" y="1462"/>
                      <a:pt x="963" y="1462"/>
                    </a:cubicBezTo>
                    <a:cubicBezTo>
                      <a:pt x="963" y="1407"/>
                      <a:pt x="963" y="1407"/>
                      <a:pt x="963" y="1407"/>
                    </a:cubicBezTo>
                    <a:cubicBezTo>
                      <a:pt x="963" y="1258"/>
                      <a:pt x="963" y="1258"/>
                      <a:pt x="963" y="1258"/>
                    </a:cubicBezTo>
                    <a:cubicBezTo>
                      <a:pt x="963" y="1184"/>
                      <a:pt x="963" y="1184"/>
                      <a:pt x="963" y="1184"/>
                    </a:cubicBezTo>
                    <a:cubicBezTo>
                      <a:pt x="963" y="1092"/>
                      <a:pt x="963" y="1092"/>
                      <a:pt x="963" y="1092"/>
                    </a:cubicBezTo>
                    <a:cubicBezTo>
                      <a:pt x="963" y="1018"/>
                      <a:pt x="963" y="1018"/>
                      <a:pt x="963" y="1018"/>
                    </a:cubicBezTo>
                    <a:cubicBezTo>
                      <a:pt x="963" y="925"/>
                      <a:pt x="963" y="925"/>
                      <a:pt x="963" y="925"/>
                    </a:cubicBezTo>
                    <a:cubicBezTo>
                      <a:pt x="963" y="851"/>
                      <a:pt x="963" y="851"/>
                      <a:pt x="963" y="851"/>
                    </a:cubicBezTo>
                    <a:cubicBezTo>
                      <a:pt x="963" y="759"/>
                      <a:pt x="963" y="759"/>
                      <a:pt x="963" y="759"/>
                    </a:cubicBezTo>
                    <a:cubicBezTo>
                      <a:pt x="963" y="685"/>
                      <a:pt x="963" y="685"/>
                      <a:pt x="963" y="685"/>
                    </a:cubicBezTo>
                    <a:cubicBezTo>
                      <a:pt x="963" y="592"/>
                      <a:pt x="963" y="592"/>
                      <a:pt x="963" y="592"/>
                    </a:cubicBezTo>
                    <a:cubicBezTo>
                      <a:pt x="963" y="518"/>
                      <a:pt x="963" y="518"/>
                      <a:pt x="963" y="518"/>
                    </a:cubicBezTo>
                    <a:cubicBezTo>
                      <a:pt x="963" y="425"/>
                      <a:pt x="963" y="425"/>
                      <a:pt x="963" y="425"/>
                    </a:cubicBezTo>
                    <a:cubicBezTo>
                      <a:pt x="963" y="351"/>
                      <a:pt x="963" y="351"/>
                      <a:pt x="963" y="351"/>
                    </a:cubicBezTo>
                    <a:cubicBezTo>
                      <a:pt x="963" y="222"/>
                      <a:pt x="963" y="222"/>
                      <a:pt x="963" y="222"/>
                    </a:cubicBezTo>
                    <a:cubicBezTo>
                      <a:pt x="963" y="166"/>
                      <a:pt x="963" y="166"/>
                      <a:pt x="963" y="166"/>
                    </a:cubicBezTo>
                    <a:cubicBezTo>
                      <a:pt x="963" y="0"/>
                      <a:pt x="963" y="0"/>
                      <a:pt x="963" y="0"/>
                    </a:cubicBezTo>
                    <a:cubicBezTo>
                      <a:pt x="0" y="166"/>
                      <a:pt x="0" y="166"/>
                      <a:pt x="0" y="166"/>
                    </a:cubicBezTo>
                    <a:lnTo>
                      <a:pt x="0" y="1462"/>
                    </a:lnTo>
                    <a:close/>
                    <a:moveTo>
                      <a:pt x="246" y="561"/>
                    </a:moveTo>
                    <a:cubicBezTo>
                      <a:pt x="299" y="887"/>
                      <a:pt x="299" y="887"/>
                      <a:pt x="299" y="887"/>
                    </a:cubicBezTo>
                    <a:cubicBezTo>
                      <a:pt x="300" y="891"/>
                      <a:pt x="300" y="894"/>
                      <a:pt x="301" y="898"/>
                    </a:cubicBezTo>
                    <a:cubicBezTo>
                      <a:pt x="301" y="903"/>
                      <a:pt x="302" y="907"/>
                      <a:pt x="302" y="912"/>
                    </a:cubicBezTo>
                    <a:cubicBezTo>
                      <a:pt x="302" y="916"/>
                      <a:pt x="303" y="921"/>
                      <a:pt x="303" y="927"/>
                    </a:cubicBezTo>
                    <a:cubicBezTo>
                      <a:pt x="303" y="932"/>
                      <a:pt x="304" y="938"/>
                      <a:pt x="304" y="944"/>
                    </a:cubicBezTo>
                    <a:cubicBezTo>
                      <a:pt x="306" y="944"/>
                      <a:pt x="306" y="944"/>
                      <a:pt x="306" y="944"/>
                    </a:cubicBezTo>
                    <a:cubicBezTo>
                      <a:pt x="306" y="940"/>
                      <a:pt x="306" y="935"/>
                      <a:pt x="307" y="930"/>
                    </a:cubicBezTo>
                    <a:cubicBezTo>
                      <a:pt x="307" y="926"/>
                      <a:pt x="307" y="921"/>
                      <a:pt x="308" y="916"/>
                    </a:cubicBezTo>
                    <a:cubicBezTo>
                      <a:pt x="309" y="911"/>
                      <a:pt x="310" y="906"/>
                      <a:pt x="310" y="901"/>
                    </a:cubicBezTo>
                    <a:cubicBezTo>
                      <a:pt x="311" y="896"/>
                      <a:pt x="312" y="891"/>
                      <a:pt x="314" y="886"/>
                    </a:cubicBezTo>
                    <a:cubicBezTo>
                      <a:pt x="385" y="552"/>
                      <a:pt x="385" y="552"/>
                      <a:pt x="385" y="552"/>
                    </a:cubicBezTo>
                    <a:cubicBezTo>
                      <a:pt x="484" y="546"/>
                      <a:pt x="484" y="546"/>
                      <a:pt x="484" y="546"/>
                    </a:cubicBezTo>
                    <a:cubicBezTo>
                      <a:pt x="554" y="895"/>
                      <a:pt x="554" y="895"/>
                      <a:pt x="554" y="895"/>
                    </a:cubicBezTo>
                    <a:cubicBezTo>
                      <a:pt x="554" y="899"/>
                      <a:pt x="555" y="902"/>
                      <a:pt x="556" y="906"/>
                    </a:cubicBezTo>
                    <a:cubicBezTo>
                      <a:pt x="556" y="910"/>
                      <a:pt x="557" y="914"/>
                      <a:pt x="557" y="919"/>
                    </a:cubicBezTo>
                    <a:cubicBezTo>
                      <a:pt x="558" y="924"/>
                      <a:pt x="558" y="929"/>
                      <a:pt x="559" y="934"/>
                    </a:cubicBezTo>
                    <a:cubicBezTo>
                      <a:pt x="560" y="940"/>
                      <a:pt x="560" y="946"/>
                      <a:pt x="561" y="952"/>
                    </a:cubicBezTo>
                    <a:cubicBezTo>
                      <a:pt x="562" y="952"/>
                      <a:pt x="562" y="952"/>
                      <a:pt x="562" y="952"/>
                    </a:cubicBezTo>
                    <a:cubicBezTo>
                      <a:pt x="562" y="947"/>
                      <a:pt x="562" y="942"/>
                      <a:pt x="563" y="937"/>
                    </a:cubicBezTo>
                    <a:cubicBezTo>
                      <a:pt x="563" y="932"/>
                      <a:pt x="563" y="927"/>
                      <a:pt x="564" y="922"/>
                    </a:cubicBezTo>
                    <a:cubicBezTo>
                      <a:pt x="565" y="917"/>
                      <a:pt x="565" y="913"/>
                      <a:pt x="566" y="908"/>
                    </a:cubicBezTo>
                    <a:cubicBezTo>
                      <a:pt x="567" y="903"/>
                      <a:pt x="567" y="898"/>
                      <a:pt x="568" y="894"/>
                    </a:cubicBezTo>
                    <a:cubicBezTo>
                      <a:pt x="629" y="537"/>
                      <a:pt x="629" y="537"/>
                      <a:pt x="629" y="537"/>
                    </a:cubicBezTo>
                    <a:cubicBezTo>
                      <a:pt x="734" y="531"/>
                      <a:pt x="734" y="531"/>
                      <a:pt x="734" y="531"/>
                    </a:cubicBezTo>
                    <a:cubicBezTo>
                      <a:pt x="613" y="1072"/>
                      <a:pt x="613" y="1072"/>
                      <a:pt x="613" y="1072"/>
                    </a:cubicBezTo>
                    <a:cubicBezTo>
                      <a:pt x="504" y="1065"/>
                      <a:pt x="504" y="1065"/>
                      <a:pt x="504" y="1065"/>
                    </a:cubicBezTo>
                    <a:cubicBezTo>
                      <a:pt x="435" y="733"/>
                      <a:pt x="435" y="733"/>
                      <a:pt x="435" y="733"/>
                    </a:cubicBezTo>
                    <a:cubicBezTo>
                      <a:pt x="434" y="729"/>
                      <a:pt x="433" y="724"/>
                      <a:pt x="433" y="720"/>
                    </a:cubicBezTo>
                    <a:cubicBezTo>
                      <a:pt x="432" y="715"/>
                      <a:pt x="431" y="711"/>
                      <a:pt x="431" y="706"/>
                    </a:cubicBezTo>
                    <a:cubicBezTo>
                      <a:pt x="430" y="701"/>
                      <a:pt x="430" y="696"/>
                      <a:pt x="429" y="691"/>
                    </a:cubicBezTo>
                    <a:cubicBezTo>
                      <a:pt x="429" y="686"/>
                      <a:pt x="429" y="681"/>
                      <a:pt x="429" y="675"/>
                    </a:cubicBezTo>
                    <a:cubicBezTo>
                      <a:pt x="427" y="675"/>
                      <a:pt x="427" y="675"/>
                      <a:pt x="427" y="675"/>
                    </a:cubicBezTo>
                    <a:cubicBezTo>
                      <a:pt x="427" y="681"/>
                      <a:pt x="427" y="686"/>
                      <a:pt x="426" y="692"/>
                    </a:cubicBezTo>
                    <a:cubicBezTo>
                      <a:pt x="425" y="697"/>
                      <a:pt x="425" y="702"/>
                      <a:pt x="424" y="707"/>
                    </a:cubicBezTo>
                    <a:cubicBezTo>
                      <a:pt x="424" y="711"/>
                      <a:pt x="423" y="716"/>
                      <a:pt x="422" y="720"/>
                    </a:cubicBezTo>
                    <a:cubicBezTo>
                      <a:pt x="422" y="725"/>
                      <a:pt x="421" y="729"/>
                      <a:pt x="420" y="733"/>
                    </a:cubicBezTo>
                    <a:cubicBezTo>
                      <a:pt x="352" y="1056"/>
                      <a:pt x="352" y="1056"/>
                      <a:pt x="352" y="1056"/>
                    </a:cubicBezTo>
                    <a:cubicBezTo>
                      <a:pt x="252" y="1050"/>
                      <a:pt x="252" y="1050"/>
                      <a:pt x="252" y="1050"/>
                    </a:cubicBezTo>
                    <a:cubicBezTo>
                      <a:pt x="156" y="566"/>
                      <a:pt x="156" y="566"/>
                      <a:pt x="156" y="566"/>
                    </a:cubicBezTo>
                    <a:lnTo>
                      <a:pt x="246" y="5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96" name="Group 95">
              <a:extLst>
                <a:ext uri="{FF2B5EF4-FFF2-40B4-BE49-F238E27FC236}">
                  <a16:creationId xmlns:a16="http://schemas.microsoft.com/office/drawing/2014/main" id="{644B12E9-36D7-4EF4-A21A-16F32ECE962E}"/>
                </a:ext>
              </a:extLst>
            </p:cNvPr>
            <p:cNvGrpSpPr/>
            <p:nvPr/>
          </p:nvGrpSpPr>
          <p:grpSpPr>
            <a:xfrm>
              <a:off x="8748152" y="3193498"/>
              <a:ext cx="630033" cy="632064"/>
              <a:chOff x="1797050" y="2514600"/>
              <a:chExt cx="4919663" cy="4935538"/>
            </a:xfrm>
            <a:solidFill>
              <a:srgbClr val="257443"/>
            </a:solidFill>
          </p:grpSpPr>
          <p:sp>
            <p:nvSpPr>
              <p:cNvPr id="106" name="Freeform 23">
                <a:extLst>
                  <a:ext uri="{FF2B5EF4-FFF2-40B4-BE49-F238E27FC236}">
                    <a16:creationId xmlns:a16="http://schemas.microsoft.com/office/drawing/2014/main" id="{C3FE67B9-CB41-4C4A-934A-0E840B5E47E4}"/>
                  </a:ext>
                </a:extLst>
              </p:cNvPr>
              <p:cNvSpPr>
                <a:spLocks noEditPoints="1"/>
              </p:cNvSpPr>
              <p:nvPr/>
            </p:nvSpPr>
            <p:spPr bwMode="auto">
              <a:xfrm>
                <a:off x="4833938" y="3014663"/>
                <a:ext cx="1882775" cy="3822700"/>
              </a:xfrm>
              <a:custGeom>
                <a:avLst/>
                <a:gdLst>
                  <a:gd name="T0" fmla="*/ 473 w 501"/>
                  <a:gd name="T1" fmla="*/ 0 h 1017"/>
                  <a:gd name="T2" fmla="*/ 0 w 501"/>
                  <a:gd name="T3" fmla="*/ 0 h 1017"/>
                  <a:gd name="T4" fmla="*/ 0 w 501"/>
                  <a:gd name="T5" fmla="*/ 123 h 1017"/>
                  <a:gd name="T6" fmla="*/ 131 w 501"/>
                  <a:gd name="T7" fmla="*/ 123 h 1017"/>
                  <a:gd name="T8" fmla="*/ 131 w 501"/>
                  <a:gd name="T9" fmla="*/ 239 h 1017"/>
                  <a:gd name="T10" fmla="*/ 0 w 501"/>
                  <a:gd name="T11" fmla="*/ 239 h 1017"/>
                  <a:gd name="T12" fmla="*/ 0 w 501"/>
                  <a:gd name="T13" fmla="*/ 285 h 1017"/>
                  <a:gd name="T14" fmla="*/ 131 w 501"/>
                  <a:gd name="T15" fmla="*/ 285 h 1017"/>
                  <a:gd name="T16" fmla="*/ 131 w 501"/>
                  <a:gd name="T17" fmla="*/ 400 h 1017"/>
                  <a:gd name="T18" fmla="*/ 0 w 501"/>
                  <a:gd name="T19" fmla="*/ 400 h 1017"/>
                  <a:gd name="T20" fmla="*/ 0 w 501"/>
                  <a:gd name="T21" fmla="*/ 447 h 1017"/>
                  <a:gd name="T22" fmla="*/ 131 w 501"/>
                  <a:gd name="T23" fmla="*/ 447 h 1017"/>
                  <a:gd name="T24" fmla="*/ 131 w 501"/>
                  <a:gd name="T25" fmla="*/ 570 h 1017"/>
                  <a:gd name="T26" fmla="*/ 0 w 501"/>
                  <a:gd name="T27" fmla="*/ 570 h 1017"/>
                  <a:gd name="T28" fmla="*/ 0 w 501"/>
                  <a:gd name="T29" fmla="*/ 608 h 1017"/>
                  <a:gd name="T30" fmla="*/ 131 w 501"/>
                  <a:gd name="T31" fmla="*/ 608 h 1017"/>
                  <a:gd name="T32" fmla="*/ 131 w 501"/>
                  <a:gd name="T33" fmla="*/ 732 h 1017"/>
                  <a:gd name="T34" fmla="*/ 0 w 501"/>
                  <a:gd name="T35" fmla="*/ 732 h 1017"/>
                  <a:gd name="T36" fmla="*/ 0 w 501"/>
                  <a:gd name="T37" fmla="*/ 778 h 1017"/>
                  <a:gd name="T38" fmla="*/ 131 w 501"/>
                  <a:gd name="T39" fmla="*/ 778 h 1017"/>
                  <a:gd name="T40" fmla="*/ 131 w 501"/>
                  <a:gd name="T41" fmla="*/ 894 h 1017"/>
                  <a:gd name="T42" fmla="*/ 0 w 501"/>
                  <a:gd name="T43" fmla="*/ 894 h 1017"/>
                  <a:gd name="T44" fmla="*/ 0 w 501"/>
                  <a:gd name="T45" fmla="*/ 1017 h 1017"/>
                  <a:gd name="T46" fmla="*/ 475 w 501"/>
                  <a:gd name="T47" fmla="*/ 1017 h 1017"/>
                  <a:gd name="T48" fmla="*/ 501 w 501"/>
                  <a:gd name="T49" fmla="*/ 986 h 1017"/>
                  <a:gd name="T50" fmla="*/ 501 w 501"/>
                  <a:gd name="T51" fmla="*/ 31 h 1017"/>
                  <a:gd name="T52" fmla="*/ 473 w 501"/>
                  <a:gd name="T53" fmla="*/ 0 h 1017"/>
                  <a:gd name="T54" fmla="*/ 385 w 501"/>
                  <a:gd name="T55" fmla="*/ 894 h 1017"/>
                  <a:gd name="T56" fmla="*/ 177 w 501"/>
                  <a:gd name="T57" fmla="*/ 894 h 1017"/>
                  <a:gd name="T58" fmla="*/ 177 w 501"/>
                  <a:gd name="T59" fmla="*/ 778 h 1017"/>
                  <a:gd name="T60" fmla="*/ 385 w 501"/>
                  <a:gd name="T61" fmla="*/ 778 h 1017"/>
                  <a:gd name="T62" fmla="*/ 385 w 501"/>
                  <a:gd name="T63" fmla="*/ 894 h 1017"/>
                  <a:gd name="T64" fmla="*/ 385 w 501"/>
                  <a:gd name="T65" fmla="*/ 732 h 1017"/>
                  <a:gd name="T66" fmla="*/ 177 w 501"/>
                  <a:gd name="T67" fmla="*/ 732 h 1017"/>
                  <a:gd name="T68" fmla="*/ 177 w 501"/>
                  <a:gd name="T69" fmla="*/ 608 h 1017"/>
                  <a:gd name="T70" fmla="*/ 385 w 501"/>
                  <a:gd name="T71" fmla="*/ 608 h 1017"/>
                  <a:gd name="T72" fmla="*/ 385 w 501"/>
                  <a:gd name="T73" fmla="*/ 732 h 1017"/>
                  <a:gd name="T74" fmla="*/ 385 w 501"/>
                  <a:gd name="T75" fmla="*/ 570 h 1017"/>
                  <a:gd name="T76" fmla="*/ 177 w 501"/>
                  <a:gd name="T77" fmla="*/ 570 h 1017"/>
                  <a:gd name="T78" fmla="*/ 177 w 501"/>
                  <a:gd name="T79" fmla="*/ 447 h 1017"/>
                  <a:gd name="T80" fmla="*/ 385 w 501"/>
                  <a:gd name="T81" fmla="*/ 447 h 1017"/>
                  <a:gd name="T82" fmla="*/ 385 w 501"/>
                  <a:gd name="T83" fmla="*/ 570 h 1017"/>
                  <a:gd name="T84" fmla="*/ 385 w 501"/>
                  <a:gd name="T85" fmla="*/ 400 h 1017"/>
                  <a:gd name="T86" fmla="*/ 177 w 501"/>
                  <a:gd name="T87" fmla="*/ 400 h 1017"/>
                  <a:gd name="T88" fmla="*/ 177 w 501"/>
                  <a:gd name="T89" fmla="*/ 285 h 1017"/>
                  <a:gd name="T90" fmla="*/ 385 w 501"/>
                  <a:gd name="T91" fmla="*/ 285 h 1017"/>
                  <a:gd name="T92" fmla="*/ 385 w 501"/>
                  <a:gd name="T93" fmla="*/ 400 h 1017"/>
                  <a:gd name="T94" fmla="*/ 385 w 501"/>
                  <a:gd name="T95" fmla="*/ 239 h 1017"/>
                  <a:gd name="T96" fmla="*/ 177 w 501"/>
                  <a:gd name="T97" fmla="*/ 239 h 1017"/>
                  <a:gd name="T98" fmla="*/ 177 w 501"/>
                  <a:gd name="T99" fmla="*/ 123 h 1017"/>
                  <a:gd name="T100" fmla="*/ 385 w 501"/>
                  <a:gd name="T101" fmla="*/ 123 h 1017"/>
                  <a:gd name="T102" fmla="*/ 385 w 501"/>
                  <a:gd name="T103" fmla="*/ 23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1" h="1017">
                    <a:moveTo>
                      <a:pt x="473" y="0"/>
                    </a:moveTo>
                    <a:cubicBezTo>
                      <a:pt x="0" y="0"/>
                      <a:pt x="0" y="0"/>
                      <a:pt x="0" y="0"/>
                    </a:cubicBezTo>
                    <a:cubicBezTo>
                      <a:pt x="0" y="123"/>
                      <a:pt x="0" y="123"/>
                      <a:pt x="0" y="123"/>
                    </a:cubicBezTo>
                    <a:cubicBezTo>
                      <a:pt x="131" y="123"/>
                      <a:pt x="131" y="123"/>
                      <a:pt x="131" y="123"/>
                    </a:cubicBezTo>
                    <a:cubicBezTo>
                      <a:pt x="131" y="239"/>
                      <a:pt x="131" y="239"/>
                      <a:pt x="131" y="239"/>
                    </a:cubicBezTo>
                    <a:cubicBezTo>
                      <a:pt x="0" y="239"/>
                      <a:pt x="0" y="239"/>
                      <a:pt x="0" y="239"/>
                    </a:cubicBezTo>
                    <a:cubicBezTo>
                      <a:pt x="0" y="285"/>
                      <a:pt x="0" y="285"/>
                      <a:pt x="0" y="285"/>
                    </a:cubicBezTo>
                    <a:cubicBezTo>
                      <a:pt x="131" y="285"/>
                      <a:pt x="131" y="285"/>
                      <a:pt x="131" y="285"/>
                    </a:cubicBezTo>
                    <a:cubicBezTo>
                      <a:pt x="131" y="400"/>
                      <a:pt x="131" y="400"/>
                      <a:pt x="131" y="400"/>
                    </a:cubicBezTo>
                    <a:cubicBezTo>
                      <a:pt x="0" y="400"/>
                      <a:pt x="0" y="400"/>
                      <a:pt x="0" y="400"/>
                    </a:cubicBezTo>
                    <a:cubicBezTo>
                      <a:pt x="0" y="447"/>
                      <a:pt x="0" y="447"/>
                      <a:pt x="0" y="447"/>
                    </a:cubicBezTo>
                    <a:cubicBezTo>
                      <a:pt x="131" y="447"/>
                      <a:pt x="131" y="447"/>
                      <a:pt x="131" y="447"/>
                    </a:cubicBezTo>
                    <a:cubicBezTo>
                      <a:pt x="131" y="570"/>
                      <a:pt x="131" y="570"/>
                      <a:pt x="131" y="570"/>
                    </a:cubicBezTo>
                    <a:cubicBezTo>
                      <a:pt x="0" y="570"/>
                      <a:pt x="0" y="570"/>
                      <a:pt x="0" y="570"/>
                    </a:cubicBezTo>
                    <a:cubicBezTo>
                      <a:pt x="0" y="608"/>
                      <a:pt x="0" y="608"/>
                      <a:pt x="0" y="608"/>
                    </a:cubicBezTo>
                    <a:cubicBezTo>
                      <a:pt x="131" y="608"/>
                      <a:pt x="131" y="608"/>
                      <a:pt x="131" y="608"/>
                    </a:cubicBezTo>
                    <a:cubicBezTo>
                      <a:pt x="131" y="732"/>
                      <a:pt x="131" y="732"/>
                      <a:pt x="131" y="732"/>
                    </a:cubicBezTo>
                    <a:cubicBezTo>
                      <a:pt x="0" y="732"/>
                      <a:pt x="0" y="732"/>
                      <a:pt x="0" y="732"/>
                    </a:cubicBezTo>
                    <a:cubicBezTo>
                      <a:pt x="0" y="778"/>
                      <a:pt x="0" y="778"/>
                      <a:pt x="0" y="778"/>
                    </a:cubicBezTo>
                    <a:cubicBezTo>
                      <a:pt x="131" y="778"/>
                      <a:pt x="131" y="778"/>
                      <a:pt x="131" y="778"/>
                    </a:cubicBezTo>
                    <a:cubicBezTo>
                      <a:pt x="131" y="894"/>
                      <a:pt x="131" y="894"/>
                      <a:pt x="131" y="894"/>
                    </a:cubicBezTo>
                    <a:cubicBezTo>
                      <a:pt x="0" y="894"/>
                      <a:pt x="0" y="894"/>
                      <a:pt x="0" y="894"/>
                    </a:cubicBezTo>
                    <a:cubicBezTo>
                      <a:pt x="0" y="1017"/>
                      <a:pt x="0" y="1017"/>
                      <a:pt x="0" y="1017"/>
                    </a:cubicBezTo>
                    <a:cubicBezTo>
                      <a:pt x="475" y="1017"/>
                      <a:pt x="475" y="1017"/>
                      <a:pt x="475" y="1017"/>
                    </a:cubicBezTo>
                    <a:cubicBezTo>
                      <a:pt x="490" y="1017"/>
                      <a:pt x="501" y="999"/>
                      <a:pt x="501" y="986"/>
                    </a:cubicBezTo>
                    <a:cubicBezTo>
                      <a:pt x="501" y="31"/>
                      <a:pt x="501" y="31"/>
                      <a:pt x="501" y="31"/>
                    </a:cubicBezTo>
                    <a:cubicBezTo>
                      <a:pt x="501" y="13"/>
                      <a:pt x="475" y="0"/>
                      <a:pt x="473" y="0"/>
                    </a:cubicBezTo>
                    <a:close/>
                    <a:moveTo>
                      <a:pt x="385" y="894"/>
                    </a:moveTo>
                    <a:cubicBezTo>
                      <a:pt x="177" y="894"/>
                      <a:pt x="177" y="894"/>
                      <a:pt x="177" y="894"/>
                    </a:cubicBezTo>
                    <a:cubicBezTo>
                      <a:pt x="177" y="778"/>
                      <a:pt x="177" y="778"/>
                      <a:pt x="177" y="778"/>
                    </a:cubicBezTo>
                    <a:cubicBezTo>
                      <a:pt x="385" y="778"/>
                      <a:pt x="385" y="778"/>
                      <a:pt x="385" y="778"/>
                    </a:cubicBezTo>
                    <a:lnTo>
                      <a:pt x="385" y="894"/>
                    </a:lnTo>
                    <a:close/>
                    <a:moveTo>
                      <a:pt x="385" y="732"/>
                    </a:moveTo>
                    <a:cubicBezTo>
                      <a:pt x="177" y="732"/>
                      <a:pt x="177" y="732"/>
                      <a:pt x="177" y="732"/>
                    </a:cubicBezTo>
                    <a:cubicBezTo>
                      <a:pt x="177" y="608"/>
                      <a:pt x="177" y="608"/>
                      <a:pt x="177" y="608"/>
                    </a:cubicBezTo>
                    <a:cubicBezTo>
                      <a:pt x="385" y="608"/>
                      <a:pt x="385" y="608"/>
                      <a:pt x="385" y="608"/>
                    </a:cubicBezTo>
                    <a:lnTo>
                      <a:pt x="385" y="732"/>
                    </a:lnTo>
                    <a:close/>
                    <a:moveTo>
                      <a:pt x="385" y="570"/>
                    </a:moveTo>
                    <a:cubicBezTo>
                      <a:pt x="177" y="570"/>
                      <a:pt x="177" y="570"/>
                      <a:pt x="177" y="570"/>
                    </a:cubicBezTo>
                    <a:cubicBezTo>
                      <a:pt x="177" y="447"/>
                      <a:pt x="177" y="447"/>
                      <a:pt x="177" y="447"/>
                    </a:cubicBezTo>
                    <a:cubicBezTo>
                      <a:pt x="385" y="447"/>
                      <a:pt x="385" y="447"/>
                      <a:pt x="385" y="447"/>
                    </a:cubicBezTo>
                    <a:lnTo>
                      <a:pt x="385" y="570"/>
                    </a:lnTo>
                    <a:close/>
                    <a:moveTo>
                      <a:pt x="385" y="400"/>
                    </a:moveTo>
                    <a:cubicBezTo>
                      <a:pt x="177" y="400"/>
                      <a:pt x="177" y="400"/>
                      <a:pt x="177" y="400"/>
                    </a:cubicBezTo>
                    <a:cubicBezTo>
                      <a:pt x="177" y="285"/>
                      <a:pt x="177" y="285"/>
                      <a:pt x="177" y="285"/>
                    </a:cubicBezTo>
                    <a:cubicBezTo>
                      <a:pt x="385" y="285"/>
                      <a:pt x="385" y="285"/>
                      <a:pt x="385" y="285"/>
                    </a:cubicBezTo>
                    <a:lnTo>
                      <a:pt x="385" y="400"/>
                    </a:lnTo>
                    <a:close/>
                    <a:moveTo>
                      <a:pt x="385" y="239"/>
                    </a:moveTo>
                    <a:cubicBezTo>
                      <a:pt x="177" y="239"/>
                      <a:pt x="177" y="239"/>
                      <a:pt x="177" y="239"/>
                    </a:cubicBezTo>
                    <a:cubicBezTo>
                      <a:pt x="177" y="123"/>
                      <a:pt x="177" y="123"/>
                      <a:pt x="177" y="123"/>
                    </a:cubicBezTo>
                    <a:cubicBezTo>
                      <a:pt x="385" y="123"/>
                      <a:pt x="385" y="123"/>
                      <a:pt x="385" y="123"/>
                    </a:cubicBezTo>
                    <a:lnTo>
                      <a:pt x="385"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7" name="Freeform 24">
                <a:extLst>
                  <a:ext uri="{FF2B5EF4-FFF2-40B4-BE49-F238E27FC236}">
                    <a16:creationId xmlns:a16="http://schemas.microsoft.com/office/drawing/2014/main" id="{B8958435-E1EF-40D2-85F6-76FB19D185D1}"/>
                  </a:ext>
                </a:extLst>
              </p:cNvPr>
              <p:cNvSpPr>
                <a:spLocks noEditPoints="1"/>
              </p:cNvSpPr>
              <p:nvPr/>
            </p:nvSpPr>
            <p:spPr bwMode="auto">
              <a:xfrm>
                <a:off x="1797050" y="2514600"/>
                <a:ext cx="2916238" cy="4935538"/>
              </a:xfrm>
              <a:custGeom>
                <a:avLst/>
                <a:gdLst>
                  <a:gd name="T0" fmla="*/ 0 w 776"/>
                  <a:gd name="T1" fmla="*/ 1179 h 1313"/>
                  <a:gd name="T2" fmla="*/ 776 w 776"/>
                  <a:gd name="T3" fmla="*/ 1313 h 1313"/>
                  <a:gd name="T4" fmla="*/ 776 w 776"/>
                  <a:gd name="T5" fmla="*/ 0 h 1313"/>
                  <a:gd name="T6" fmla="*/ 0 w 776"/>
                  <a:gd name="T7" fmla="*/ 135 h 1313"/>
                  <a:gd name="T8" fmla="*/ 0 w 776"/>
                  <a:gd name="T9" fmla="*/ 1179 h 1313"/>
                  <a:gd name="T10" fmla="*/ 194 w 776"/>
                  <a:gd name="T11" fmla="*/ 411 h 1313"/>
                  <a:gd name="T12" fmla="*/ 300 w 776"/>
                  <a:gd name="T13" fmla="*/ 404 h 1313"/>
                  <a:gd name="T14" fmla="*/ 358 w 776"/>
                  <a:gd name="T15" fmla="*/ 554 h 1313"/>
                  <a:gd name="T16" fmla="*/ 362 w 776"/>
                  <a:gd name="T17" fmla="*/ 564 h 1313"/>
                  <a:gd name="T18" fmla="*/ 365 w 776"/>
                  <a:gd name="T19" fmla="*/ 574 h 1313"/>
                  <a:gd name="T20" fmla="*/ 368 w 776"/>
                  <a:gd name="T21" fmla="*/ 585 h 1313"/>
                  <a:gd name="T22" fmla="*/ 371 w 776"/>
                  <a:gd name="T23" fmla="*/ 597 h 1313"/>
                  <a:gd name="T24" fmla="*/ 372 w 776"/>
                  <a:gd name="T25" fmla="*/ 597 h 1313"/>
                  <a:gd name="T26" fmla="*/ 374 w 776"/>
                  <a:gd name="T27" fmla="*/ 589 h 1313"/>
                  <a:gd name="T28" fmla="*/ 377 w 776"/>
                  <a:gd name="T29" fmla="*/ 578 h 1313"/>
                  <a:gd name="T30" fmla="*/ 380 w 776"/>
                  <a:gd name="T31" fmla="*/ 566 h 1313"/>
                  <a:gd name="T32" fmla="*/ 385 w 776"/>
                  <a:gd name="T33" fmla="*/ 552 h 1313"/>
                  <a:gd name="T34" fmla="*/ 452 w 776"/>
                  <a:gd name="T35" fmla="*/ 395 h 1313"/>
                  <a:gd name="T36" fmla="*/ 562 w 776"/>
                  <a:gd name="T37" fmla="*/ 388 h 1313"/>
                  <a:gd name="T38" fmla="*/ 431 w 776"/>
                  <a:gd name="T39" fmla="*/ 654 h 1313"/>
                  <a:gd name="T40" fmla="*/ 566 w 776"/>
                  <a:gd name="T41" fmla="*/ 925 h 1313"/>
                  <a:gd name="T42" fmla="*/ 449 w 776"/>
                  <a:gd name="T43" fmla="*/ 918 h 1313"/>
                  <a:gd name="T44" fmla="*/ 376 w 776"/>
                  <a:gd name="T45" fmla="*/ 746 h 1313"/>
                  <a:gd name="T46" fmla="*/ 374 w 776"/>
                  <a:gd name="T47" fmla="*/ 741 h 1313"/>
                  <a:gd name="T48" fmla="*/ 372 w 776"/>
                  <a:gd name="T49" fmla="*/ 733 h 1313"/>
                  <a:gd name="T50" fmla="*/ 370 w 776"/>
                  <a:gd name="T51" fmla="*/ 724 h 1313"/>
                  <a:gd name="T52" fmla="*/ 368 w 776"/>
                  <a:gd name="T53" fmla="*/ 712 h 1313"/>
                  <a:gd name="T54" fmla="*/ 367 w 776"/>
                  <a:gd name="T55" fmla="*/ 712 h 1313"/>
                  <a:gd name="T56" fmla="*/ 365 w 776"/>
                  <a:gd name="T57" fmla="*/ 718 h 1313"/>
                  <a:gd name="T58" fmla="*/ 363 w 776"/>
                  <a:gd name="T59" fmla="*/ 727 h 1313"/>
                  <a:gd name="T60" fmla="*/ 360 w 776"/>
                  <a:gd name="T61" fmla="*/ 736 h 1313"/>
                  <a:gd name="T62" fmla="*/ 357 w 776"/>
                  <a:gd name="T63" fmla="*/ 747 h 1313"/>
                  <a:gd name="T64" fmla="*/ 287 w 776"/>
                  <a:gd name="T65" fmla="*/ 908 h 1313"/>
                  <a:gd name="T66" fmla="*/ 184 w 776"/>
                  <a:gd name="T67" fmla="*/ 902 h 1313"/>
                  <a:gd name="T68" fmla="*/ 307 w 776"/>
                  <a:gd name="T69" fmla="*/ 657 h 1313"/>
                  <a:gd name="T70" fmla="*/ 194 w 776"/>
                  <a:gd name="T71" fmla="*/ 411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6" h="1313">
                    <a:moveTo>
                      <a:pt x="0" y="1179"/>
                    </a:moveTo>
                    <a:cubicBezTo>
                      <a:pt x="776" y="1313"/>
                      <a:pt x="776" y="1313"/>
                      <a:pt x="776" y="1313"/>
                    </a:cubicBezTo>
                    <a:cubicBezTo>
                      <a:pt x="776" y="0"/>
                      <a:pt x="776" y="0"/>
                      <a:pt x="776" y="0"/>
                    </a:cubicBezTo>
                    <a:cubicBezTo>
                      <a:pt x="0" y="135"/>
                      <a:pt x="0" y="135"/>
                      <a:pt x="0" y="135"/>
                    </a:cubicBezTo>
                    <a:lnTo>
                      <a:pt x="0" y="1179"/>
                    </a:lnTo>
                    <a:close/>
                    <a:moveTo>
                      <a:pt x="194" y="411"/>
                    </a:moveTo>
                    <a:cubicBezTo>
                      <a:pt x="300" y="404"/>
                      <a:pt x="300" y="404"/>
                      <a:pt x="300" y="404"/>
                    </a:cubicBezTo>
                    <a:cubicBezTo>
                      <a:pt x="358" y="554"/>
                      <a:pt x="358" y="554"/>
                      <a:pt x="358" y="554"/>
                    </a:cubicBezTo>
                    <a:cubicBezTo>
                      <a:pt x="359" y="557"/>
                      <a:pt x="361" y="560"/>
                      <a:pt x="362" y="564"/>
                    </a:cubicBezTo>
                    <a:cubicBezTo>
                      <a:pt x="363" y="567"/>
                      <a:pt x="364" y="571"/>
                      <a:pt x="365" y="574"/>
                    </a:cubicBezTo>
                    <a:cubicBezTo>
                      <a:pt x="366" y="578"/>
                      <a:pt x="367" y="581"/>
                      <a:pt x="368" y="585"/>
                    </a:cubicBezTo>
                    <a:cubicBezTo>
                      <a:pt x="369" y="589"/>
                      <a:pt x="370" y="593"/>
                      <a:pt x="371" y="597"/>
                    </a:cubicBezTo>
                    <a:cubicBezTo>
                      <a:pt x="372" y="597"/>
                      <a:pt x="372" y="597"/>
                      <a:pt x="372" y="597"/>
                    </a:cubicBezTo>
                    <a:cubicBezTo>
                      <a:pt x="372" y="595"/>
                      <a:pt x="373" y="592"/>
                      <a:pt x="374" y="589"/>
                    </a:cubicBezTo>
                    <a:cubicBezTo>
                      <a:pt x="375" y="586"/>
                      <a:pt x="376" y="582"/>
                      <a:pt x="377" y="578"/>
                    </a:cubicBezTo>
                    <a:cubicBezTo>
                      <a:pt x="378" y="575"/>
                      <a:pt x="379" y="571"/>
                      <a:pt x="380" y="566"/>
                    </a:cubicBezTo>
                    <a:cubicBezTo>
                      <a:pt x="382" y="562"/>
                      <a:pt x="383" y="557"/>
                      <a:pt x="385" y="552"/>
                    </a:cubicBezTo>
                    <a:cubicBezTo>
                      <a:pt x="452" y="395"/>
                      <a:pt x="452" y="395"/>
                      <a:pt x="452" y="395"/>
                    </a:cubicBezTo>
                    <a:cubicBezTo>
                      <a:pt x="562" y="388"/>
                      <a:pt x="562" y="388"/>
                      <a:pt x="562" y="388"/>
                    </a:cubicBezTo>
                    <a:cubicBezTo>
                      <a:pt x="431" y="654"/>
                      <a:pt x="431" y="654"/>
                      <a:pt x="431" y="654"/>
                    </a:cubicBezTo>
                    <a:cubicBezTo>
                      <a:pt x="566" y="925"/>
                      <a:pt x="566" y="925"/>
                      <a:pt x="566" y="925"/>
                    </a:cubicBezTo>
                    <a:cubicBezTo>
                      <a:pt x="449" y="918"/>
                      <a:pt x="449" y="918"/>
                      <a:pt x="449" y="918"/>
                    </a:cubicBezTo>
                    <a:cubicBezTo>
                      <a:pt x="376" y="746"/>
                      <a:pt x="376" y="746"/>
                      <a:pt x="376" y="746"/>
                    </a:cubicBezTo>
                    <a:cubicBezTo>
                      <a:pt x="375" y="745"/>
                      <a:pt x="375" y="743"/>
                      <a:pt x="374" y="741"/>
                    </a:cubicBezTo>
                    <a:cubicBezTo>
                      <a:pt x="374" y="739"/>
                      <a:pt x="373" y="736"/>
                      <a:pt x="372" y="733"/>
                    </a:cubicBezTo>
                    <a:cubicBezTo>
                      <a:pt x="371" y="730"/>
                      <a:pt x="371" y="727"/>
                      <a:pt x="370" y="724"/>
                    </a:cubicBezTo>
                    <a:cubicBezTo>
                      <a:pt x="369" y="720"/>
                      <a:pt x="369" y="716"/>
                      <a:pt x="368" y="712"/>
                    </a:cubicBezTo>
                    <a:cubicBezTo>
                      <a:pt x="367" y="712"/>
                      <a:pt x="367" y="712"/>
                      <a:pt x="367" y="712"/>
                    </a:cubicBezTo>
                    <a:cubicBezTo>
                      <a:pt x="366" y="714"/>
                      <a:pt x="366" y="716"/>
                      <a:pt x="365" y="718"/>
                    </a:cubicBezTo>
                    <a:cubicBezTo>
                      <a:pt x="365" y="721"/>
                      <a:pt x="364" y="724"/>
                      <a:pt x="363" y="727"/>
                    </a:cubicBezTo>
                    <a:cubicBezTo>
                      <a:pt x="362" y="730"/>
                      <a:pt x="361" y="733"/>
                      <a:pt x="360" y="736"/>
                    </a:cubicBezTo>
                    <a:cubicBezTo>
                      <a:pt x="359" y="740"/>
                      <a:pt x="358" y="743"/>
                      <a:pt x="357" y="747"/>
                    </a:cubicBezTo>
                    <a:cubicBezTo>
                      <a:pt x="287" y="908"/>
                      <a:pt x="287" y="908"/>
                      <a:pt x="287" y="908"/>
                    </a:cubicBezTo>
                    <a:cubicBezTo>
                      <a:pt x="184" y="902"/>
                      <a:pt x="184" y="902"/>
                      <a:pt x="184" y="902"/>
                    </a:cubicBezTo>
                    <a:cubicBezTo>
                      <a:pt x="307" y="657"/>
                      <a:pt x="307" y="657"/>
                      <a:pt x="307" y="657"/>
                    </a:cubicBezTo>
                    <a:lnTo>
                      <a:pt x="194"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97" name="Group 96">
              <a:extLst>
                <a:ext uri="{FF2B5EF4-FFF2-40B4-BE49-F238E27FC236}">
                  <a16:creationId xmlns:a16="http://schemas.microsoft.com/office/drawing/2014/main" id="{EE703109-E766-4FA0-AC58-446224DB04F6}"/>
                </a:ext>
              </a:extLst>
            </p:cNvPr>
            <p:cNvGrpSpPr/>
            <p:nvPr/>
          </p:nvGrpSpPr>
          <p:grpSpPr>
            <a:xfrm>
              <a:off x="6633522" y="3199282"/>
              <a:ext cx="624727" cy="626282"/>
              <a:chOff x="2903538" y="231775"/>
              <a:chExt cx="6384925" cy="6400800"/>
            </a:xfrm>
          </p:grpSpPr>
          <p:sp>
            <p:nvSpPr>
              <p:cNvPr id="102" name="Freeform 5">
                <a:extLst>
                  <a:ext uri="{FF2B5EF4-FFF2-40B4-BE49-F238E27FC236}">
                    <a16:creationId xmlns:a16="http://schemas.microsoft.com/office/drawing/2014/main" id="{15A2A7CF-77B2-44B5-A0F3-B07C8DB13F22}"/>
                  </a:ext>
                </a:extLst>
              </p:cNvPr>
              <p:cNvSpPr>
                <a:spLocks/>
              </p:cNvSpPr>
              <p:nvPr/>
            </p:nvSpPr>
            <p:spPr bwMode="auto">
              <a:xfrm>
                <a:off x="6888163" y="1831975"/>
                <a:ext cx="2393950" cy="1747838"/>
              </a:xfrm>
              <a:custGeom>
                <a:avLst/>
                <a:gdLst>
                  <a:gd name="T0" fmla="*/ 637 w 637"/>
                  <a:gd name="T1" fmla="*/ 63 h 465"/>
                  <a:gd name="T2" fmla="*/ 568 w 637"/>
                  <a:gd name="T3" fmla="*/ 0 h 465"/>
                  <a:gd name="T4" fmla="*/ 0 w 637"/>
                  <a:gd name="T5" fmla="*/ 0 h 465"/>
                  <a:gd name="T6" fmla="*/ 0 w 637"/>
                  <a:gd name="T7" fmla="*/ 293 h 465"/>
                  <a:gd name="T8" fmla="*/ 211 w 637"/>
                  <a:gd name="T9" fmla="*/ 465 h 465"/>
                  <a:gd name="T10" fmla="*/ 637 w 637"/>
                  <a:gd name="T11" fmla="*/ 63 h 465"/>
                </a:gdLst>
                <a:ahLst/>
                <a:cxnLst>
                  <a:cxn ang="0">
                    <a:pos x="T0" y="T1"/>
                  </a:cxn>
                  <a:cxn ang="0">
                    <a:pos x="T2" y="T3"/>
                  </a:cxn>
                  <a:cxn ang="0">
                    <a:pos x="T4" y="T5"/>
                  </a:cxn>
                  <a:cxn ang="0">
                    <a:pos x="T6" y="T7"/>
                  </a:cxn>
                  <a:cxn ang="0">
                    <a:pos x="T8" y="T9"/>
                  </a:cxn>
                  <a:cxn ang="0">
                    <a:pos x="T10" y="T11"/>
                  </a:cxn>
                </a:cxnLst>
                <a:rect l="0" t="0" r="r" b="b"/>
                <a:pathLst>
                  <a:path w="637" h="465">
                    <a:moveTo>
                      <a:pt x="637" y="63"/>
                    </a:moveTo>
                    <a:cubicBezTo>
                      <a:pt x="633" y="28"/>
                      <a:pt x="604" y="0"/>
                      <a:pt x="568" y="0"/>
                    </a:cubicBezTo>
                    <a:cubicBezTo>
                      <a:pt x="0" y="0"/>
                      <a:pt x="0" y="0"/>
                      <a:pt x="0" y="0"/>
                    </a:cubicBezTo>
                    <a:cubicBezTo>
                      <a:pt x="0" y="293"/>
                      <a:pt x="0" y="293"/>
                      <a:pt x="0" y="293"/>
                    </a:cubicBezTo>
                    <a:cubicBezTo>
                      <a:pt x="211" y="465"/>
                      <a:pt x="211" y="465"/>
                      <a:pt x="211" y="465"/>
                    </a:cubicBezTo>
                    <a:lnTo>
                      <a:pt x="637" y="6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3" name="Freeform 6">
                <a:extLst>
                  <a:ext uri="{FF2B5EF4-FFF2-40B4-BE49-F238E27FC236}">
                    <a16:creationId xmlns:a16="http://schemas.microsoft.com/office/drawing/2014/main" id="{45856A22-9F6C-4D8B-96E6-8112CC033E3F}"/>
                  </a:ext>
                </a:extLst>
              </p:cNvPr>
              <p:cNvSpPr>
                <a:spLocks/>
              </p:cNvSpPr>
              <p:nvPr/>
            </p:nvSpPr>
            <p:spPr bwMode="auto">
              <a:xfrm>
                <a:off x="6888163" y="2609850"/>
                <a:ext cx="2400300" cy="2689225"/>
              </a:xfrm>
              <a:custGeom>
                <a:avLst/>
                <a:gdLst>
                  <a:gd name="T0" fmla="*/ 250 w 639"/>
                  <a:gd name="T1" fmla="*/ 368 h 716"/>
                  <a:gd name="T2" fmla="*/ 213 w 639"/>
                  <a:gd name="T3" fmla="*/ 383 h 716"/>
                  <a:gd name="T4" fmla="*/ 179 w 639"/>
                  <a:gd name="T5" fmla="*/ 371 h 716"/>
                  <a:gd name="T6" fmla="*/ 0 w 639"/>
                  <a:gd name="T7" fmla="*/ 224 h 716"/>
                  <a:gd name="T8" fmla="*/ 0 w 639"/>
                  <a:gd name="T9" fmla="*/ 716 h 716"/>
                  <a:gd name="T10" fmla="*/ 568 w 639"/>
                  <a:gd name="T11" fmla="*/ 716 h 716"/>
                  <a:gd name="T12" fmla="*/ 639 w 639"/>
                  <a:gd name="T13" fmla="*/ 645 h 716"/>
                  <a:gd name="T14" fmla="*/ 639 w 639"/>
                  <a:gd name="T15" fmla="*/ 0 h 716"/>
                  <a:gd name="T16" fmla="*/ 250 w 639"/>
                  <a:gd name="T17" fmla="*/ 36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716">
                    <a:moveTo>
                      <a:pt x="250" y="368"/>
                    </a:moveTo>
                    <a:cubicBezTo>
                      <a:pt x="239" y="378"/>
                      <a:pt x="226" y="383"/>
                      <a:pt x="213" y="383"/>
                    </a:cubicBezTo>
                    <a:cubicBezTo>
                      <a:pt x="201" y="383"/>
                      <a:pt x="189" y="379"/>
                      <a:pt x="179" y="371"/>
                    </a:cubicBezTo>
                    <a:cubicBezTo>
                      <a:pt x="0" y="224"/>
                      <a:pt x="0" y="224"/>
                      <a:pt x="0" y="224"/>
                    </a:cubicBezTo>
                    <a:cubicBezTo>
                      <a:pt x="0" y="716"/>
                      <a:pt x="0" y="716"/>
                      <a:pt x="0" y="716"/>
                    </a:cubicBezTo>
                    <a:cubicBezTo>
                      <a:pt x="568" y="716"/>
                      <a:pt x="568" y="716"/>
                      <a:pt x="568" y="716"/>
                    </a:cubicBezTo>
                    <a:cubicBezTo>
                      <a:pt x="607" y="716"/>
                      <a:pt x="639" y="685"/>
                      <a:pt x="639" y="645"/>
                    </a:cubicBezTo>
                    <a:cubicBezTo>
                      <a:pt x="639" y="0"/>
                      <a:pt x="639" y="0"/>
                      <a:pt x="639" y="0"/>
                    </a:cubicBezTo>
                    <a:lnTo>
                      <a:pt x="250" y="36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4" name="Freeform 7">
                <a:extLst>
                  <a:ext uri="{FF2B5EF4-FFF2-40B4-BE49-F238E27FC236}">
                    <a16:creationId xmlns:a16="http://schemas.microsoft.com/office/drawing/2014/main" id="{D247732A-4A9E-485B-A041-51B0433D27D6}"/>
                  </a:ext>
                </a:extLst>
              </p:cNvPr>
              <p:cNvSpPr>
                <a:spLocks/>
              </p:cNvSpPr>
              <p:nvPr/>
            </p:nvSpPr>
            <p:spPr bwMode="auto">
              <a:xfrm>
                <a:off x="4202113" y="2632075"/>
                <a:ext cx="1060450" cy="1604963"/>
              </a:xfrm>
              <a:custGeom>
                <a:avLst/>
                <a:gdLst>
                  <a:gd name="T0" fmla="*/ 10 w 282"/>
                  <a:gd name="T1" fmla="*/ 302 h 427"/>
                  <a:gd name="T2" fmla="*/ 22 w 282"/>
                  <a:gd name="T3" fmla="*/ 339 h 427"/>
                  <a:gd name="T4" fmla="*/ 40 w 282"/>
                  <a:gd name="T5" fmla="*/ 370 h 427"/>
                  <a:gd name="T6" fmla="*/ 60 w 282"/>
                  <a:gd name="T7" fmla="*/ 394 h 427"/>
                  <a:gd name="T8" fmla="*/ 83 w 282"/>
                  <a:gd name="T9" fmla="*/ 411 h 427"/>
                  <a:gd name="T10" fmla="*/ 108 w 282"/>
                  <a:gd name="T11" fmla="*/ 422 h 427"/>
                  <a:gd name="T12" fmla="*/ 137 w 282"/>
                  <a:gd name="T13" fmla="*/ 426 h 427"/>
                  <a:gd name="T14" fmla="*/ 167 w 282"/>
                  <a:gd name="T15" fmla="*/ 424 h 427"/>
                  <a:gd name="T16" fmla="*/ 194 w 282"/>
                  <a:gd name="T17" fmla="*/ 415 h 427"/>
                  <a:gd name="T18" fmla="*/ 219 w 282"/>
                  <a:gd name="T19" fmla="*/ 400 h 427"/>
                  <a:gd name="T20" fmla="*/ 240 w 282"/>
                  <a:gd name="T21" fmla="*/ 377 h 427"/>
                  <a:gd name="T22" fmla="*/ 258 w 282"/>
                  <a:gd name="T23" fmla="*/ 346 h 427"/>
                  <a:gd name="T24" fmla="*/ 271 w 282"/>
                  <a:gd name="T25" fmla="*/ 309 h 427"/>
                  <a:gd name="T26" fmla="*/ 279 w 282"/>
                  <a:gd name="T27" fmla="*/ 266 h 427"/>
                  <a:gd name="T28" fmla="*/ 282 w 282"/>
                  <a:gd name="T29" fmla="*/ 217 h 427"/>
                  <a:gd name="T30" fmla="*/ 279 w 282"/>
                  <a:gd name="T31" fmla="*/ 167 h 427"/>
                  <a:gd name="T32" fmla="*/ 272 w 282"/>
                  <a:gd name="T33" fmla="*/ 123 h 427"/>
                  <a:gd name="T34" fmla="*/ 259 w 282"/>
                  <a:gd name="T35" fmla="*/ 85 h 427"/>
                  <a:gd name="T36" fmla="*/ 242 w 282"/>
                  <a:gd name="T37" fmla="*/ 53 h 427"/>
                  <a:gd name="T38" fmla="*/ 221 w 282"/>
                  <a:gd name="T39" fmla="*/ 29 h 427"/>
                  <a:gd name="T40" fmla="*/ 198 w 282"/>
                  <a:gd name="T41" fmla="*/ 12 h 427"/>
                  <a:gd name="T42" fmla="*/ 171 w 282"/>
                  <a:gd name="T43" fmla="*/ 3 h 427"/>
                  <a:gd name="T44" fmla="*/ 140 w 282"/>
                  <a:gd name="T45" fmla="*/ 0 h 427"/>
                  <a:gd name="T46" fmla="*/ 109 w 282"/>
                  <a:gd name="T47" fmla="*/ 5 h 427"/>
                  <a:gd name="T48" fmla="*/ 81 w 282"/>
                  <a:gd name="T49" fmla="*/ 18 h 427"/>
                  <a:gd name="T50" fmla="*/ 57 w 282"/>
                  <a:gd name="T51" fmla="*/ 37 h 427"/>
                  <a:gd name="T52" fmla="*/ 36 w 282"/>
                  <a:gd name="T53" fmla="*/ 64 h 427"/>
                  <a:gd name="T54" fmla="*/ 20 w 282"/>
                  <a:gd name="T55" fmla="*/ 96 h 427"/>
                  <a:gd name="T56" fmla="*/ 9 w 282"/>
                  <a:gd name="T57" fmla="*/ 131 h 427"/>
                  <a:gd name="T58" fmla="*/ 3 w 282"/>
                  <a:gd name="T59" fmla="*/ 170 h 427"/>
                  <a:gd name="T60" fmla="*/ 0 w 282"/>
                  <a:gd name="T61" fmla="*/ 214 h 427"/>
                  <a:gd name="T62" fmla="*/ 3 w 282"/>
                  <a:gd name="T63" fmla="*/ 261 h 427"/>
                  <a:gd name="T64" fmla="*/ 10 w 282"/>
                  <a:gd name="T65" fmla="*/ 30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427">
                    <a:moveTo>
                      <a:pt x="10" y="302"/>
                    </a:moveTo>
                    <a:cubicBezTo>
                      <a:pt x="13" y="315"/>
                      <a:pt x="18" y="328"/>
                      <a:pt x="22" y="339"/>
                    </a:cubicBezTo>
                    <a:cubicBezTo>
                      <a:pt x="27" y="350"/>
                      <a:pt x="33" y="361"/>
                      <a:pt x="40" y="370"/>
                    </a:cubicBezTo>
                    <a:cubicBezTo>
                      <a:pt x="46" y="379"/>
                      <a:pt x="53" y="387"/>
                      <a:pt x="60" y="394"/>
                    </a:cubicBezTo>
                    <a:cubicBezTo>
                      <a:pt x="67" y="400"/>
                      <a:pt x="75" y="406"/>
                      <a:pt x="83" y="411"/>
                    </a:cubicBezTo>
                    <a:cubicBezTo>
                      <a:pt x="91" y="416"/>
                      <a:pt x="99" y="419"/>
                      <a:pt x="108" y="422"/>
                    </a:cubicBezTo>
                    <a:cubicBezTo>
                      <a:pt x="118" y="424"/>
                      <a:pt x="127" y="426"/>
                      <a:pt x="137" y="426"/>
                    </a:cubicBezTo>
                    <a:cubicBezTo>
                      <a:pt x="148" y="427"/>
                      <a:pt x="158" y="426"/>
                      <a:pt x="167" y="424"/>
                    </a:cubicBezTo>
                    <a:cubicBezTo>
                      <a:pt x="177" y="422"/>
                      <a:pt x="186" y="419"/>
                      <a:pt x="194" y="415"/>
                    </a:cubicBezTo>
                    <a:cubicBezTo>
                      <a:pt x="203" y="411"/>
                      <a:pt x="211" y="406"/>
                      <a:pt x="219" y="400"/>
                    </a:cubicBezTo>
                    <a:cubicBezTo>
                      <a:pt x="226" y="393"/>
                      <a:pt x="233" y="386"/>
                      <a:pt x="240" y="377"/>
                    </a:cubicBezTo>
                    <a:cubicBezTo>
                      <a:pt x="247" y="368"/>
                      <a:pt x="253" y="357"/>
                      <a:pt x="258" y="346"/>
                    </a:cubicBezTo>
                    <a:cubicBezTo>
                      <a:pt x="263" y="335"/>
                      <a:pt x="268" y="323"/>
                      <a:pt x="271" y="309"/>
                    </a:cubicBezTo>
                    <a:cubicBezTo>
                      <a:pt x="275" y="296"/>
                      <a:pt x="277" y="281"/>
                      <a:pt x="279" y="266"/>
                    </a:cubicBezTo>
                    <a:cubicBezTo>
                      <a:pt x="281" y="251"/>
                      <a:pt x="282" y="234"/>
                      <a:pt x="282" y="217"/>
                    </a:cubicBezTo>
                    <a:cubicBezTo>
                      <a:pt x="282" y="199"/>
                      <a:pt x="281" y="182"/>
                      <a:pt x="279" y="167"/>
                    </a:cubicBezTo>
                    <a:cubicBezTo>
                      <a:pt x="278" y="151"/>
                      <a:pt x="275" y="136"/>
                      <a:pt x="272" y="123"/>
                    </a:cubicBezTo>
                    <a:cubicBezTo>
                      <a:pt x="269" y="109"/>
                      <a:pt x="264" y="96"/>
                      <a:pt x="259" y="85"/>
                    </a:cubicBezTo>
                    <a:cubicBezTo>
                      <a:pt x="255" y="73"/>
                      <a:pt x="249" y="63"/>
                      <a:pt x="242" y="53"/>
                    </a:cubicBezTo>
                    <a:cubicBezTo>
                      <a:pt x="236" y="44"/>
                      <a:pt x="229" y="36"/>
                      <a:pt x="221" y="29"/>
                    </a:cubicBezTo>
                    <a:cubicBezTo>
                      <a:pt x="214" y="22"/>
                      <a:pt x="206" y="17"/>
                      <a:pt x="198" y="12"/>
                    </a:cubicBezTo>
                    <a:cubicBezTo>
                      <a:pt x="189" y="8"/>
                      <a:pt x="180" y="5"/>
                      <a:pt x="171" y="3"/>
                    </a:cubicBezTo>
                    <a:cubicBezTo>
                      <a:pt x="161" y="1"/>
                      <a:pt x="151" y="0"/>
                      <a:pt x="140" y="0"/>
                    </a:cubicBezTo>
                    <a:cubicBezTo>
                      <a:pt x="129" y="1"/>
                      <a:pt x="119" y="2"/>
                      <a:pt x="109" y="5"/>
                    </a:cubicBezTo>
                    <a:cubicBezTo>
                      <a:pt x="99" y="8"/>
                      <a:pt x="90" y="12"/>
                      <a:pt x="81" y="18"/>
                    </a:cubicBezTo>
                    <a:cubicBezTo>
                      <a:pt x="72" y="23"/>
                      <a:pt x="64" y="30"/>
                      <a:pt x="57" y="37"/>
                    </a:cubicBezTo>
                    <a:cubicBezTo>
                      <a:pt x="49" y="45"/>
                      <a:pt x="42" y="54"/>
                      <a:pt x="36" y="64"/>
                    </a:cubicBezTo>
                    <a:cubicBezTo>
                      <a:pt x="30" y="74"/>
                      <a:pt x="25" y="84"/>
                      <a:pt x="20" y="96"/>
                    </a:cubicBezTo>
                    <a:cubicBezTo>
                      <a:pt x="16" y="107"/>
                      <a:pt x="12" y="118"/>
                      <a:pt x="9" y="131"/>
                    </a:cubicBezTo>
                    <a:cubicBezTo>
                      <a:pt x="6" y="143"/>
                      <a:pt x="4" y="156"/>
                      <a:pt x="3" y="170"/>
                    </a:cubicBezTo>
                    <a:cubicBezTo>
                      <a:pt x="1" y="184"/>
                      <a:pt x="0" y="199"/>
                      <a:pt x="0" y="214"/>
                    </a:cubicBezTo>
                    <a:cubicBezTo>
                      <a:pt x="0" y="231"/>
                      <a:pt x="1" y="246"/>
                      <a:pt x="3" y="261"/>
                    </a:cubicBezTo>
                    <a:cubicBezTo>
                      <a:pt x="4" y="276"/>
                      <a:pt x="7" y="289"/>
                      <a:pt x="10" y="3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5" name="Freeform 8">
                <a:extLst>
                  <a:ext uri="{FF2B5EF4-FFF2-40B4-BE49-F238E27FC236}">
                    <a16:creationId xmlns:a16="http://schemas.microsoft.com/office/drawing/2014/main" id="{AD193D53-EC78-4B6D-9EC9-8F3CB2287726}"/>
                  </a:ext>
                </a:extLst>
              </p:cNvPr>
              <p:cNvSpPr>
                <a:spLocks noEditPoints="1"/>
              </p:cNvSpPr>
              <p:nvPr/>
            </p:nvSpPr>
            <p:spPr bwMode="auto">
              <a:xfrm>
                <a:off x="2903538" y="231775"/>
                <a:ext cx="3733800" cy="6400800"/>
              </a:xfrm>
              <a:custGeom>
                <a:avLst/>
                <a:gdLst>
                  <a:gd name="T0" fmla="*/ 0 w 994"/>
                  <a:gd name="T1" fmla="*/ 1472 h 1704"/>
                  <a:gd name="T2" fmla="*/ 994 w 994"/>
                  <a:gd name="T3" fmla="*/ 1704 h 1704"/>
                  <a:gd name="T4" fmla="*/ 994 w 994"/>
                  <a:gd name="T5" fmla="*/ 0 h 1704"/>
                  <a:gd name="T6" fmla="*/ 0 w 994"/>
                  <a:gd name="T7" fmla="*/ 233 h 1704"/>
                  <a:gd name="T8" fmla="*/ 0 w 994"/>
                  <a:gd name="T9" fmla="*/ 1472 h 1704"/>
                  <a:gd name="T10" fmla="*/ 218 w 994"/>
                  <a:gd name="T11" fmla="*/ 788 h 1704"/>
                  <a:gd name="T12" fmla="*/ 231 w 994"/>
                  <a:gd name="T13" fmla="*/ 721 h 1704"/>
                  <a:gd name="T14" fmla="*/ 253 w 994"/>
                  <a:gd name="T15" fmla="*/ 662 h 1704"/>
                  <a:gd name="T16" fmla="*/ 285 w 994"/>
                  <a:gd name="T17" fmla="*/ 609 h 1704"/>
                  <a:gd name="T18" fmla="*/ 325 w 994"/>
                  <a:gd name="T19" fmla="*/ 564 h 1704"/>
                  <a:gd name="T20" fmla="*/ 373 w 994"/>
                  <a:gd name="T21" fmla="*/ 530 h 1704"/>
                  <a:gd name="T22" fmla="*/ 428 w 994"/>
                  <a:gd name="T23" fmla="*/ 508 h 1704"/>
                  <a:gd name="T24" fmla="*/ 490 w 994"/>
                  <a:gd name="T25" fmla="*/ 498 h 1704"/>
                  <a:gd name="T26" fmla="*/ 550 w 994"/>
                  <a:gd name="T27" fmla="*/ 500 h 1704"/>
                  <a:gd name="T28" fmla="*/ 604 w 994"/>
                  <a:gd name="T29" fmla="*/ 515 h 1704"/>
                  <a:gd name="T30" fmla="*/ 653 w 994"/>
                  <a:gd name="T31" fmla="*/ 543 h 1704"/>
                  <a:gd name="T32" fmla="*/ 698 w 994"/>
                  <a:gd name="T33" fmla="*/ 584 h 1704"/>
                  <a:gd name="T34" fmla="*/ 734 w 994"/>
                  <a:gd name="T35" fmla="*/ 637 h 1704"/>
                  <a:gd name="T36" fmla="*/ 760 w 994"/>
                  <a:gd name="T37" fmla="*/ 698 h 1704"/>
                  <a:gd name="T38" fmla="*/ 776 w 994"/>
                  <a:gd name="T39" fmla="*/ 768 h 1704"/>
                  <a:gd name="T40" fmla="*/ 781 w 994"/>
                  <a:gd name="T41" fmla="*/ 847 h 1704"/>
                  <a:gd name="T42" fmla="*/ 776 w 994"/>
                  <a:gd name="T43" fmla="*/ 928 h 1704"/>
                  <a:gd name="T44" fmla="*/ 759 w 994"/>
                  <a:gd name="T45" fmla="*/ 1001 h 1704"/>
                  <a:gd name="T46" fmla="*/ 732 w 994"/>
                  <a:gd name="T47" fmla="*/ 1064 h 1704"/>
                  <a:gd name="T48" fmla="*/ 694 w 994"/>
                  <a:gd name="T49" fmla="*/ 1118 h 1704"/>
                  <a:gd name="T50" fmla="*/ 649 w 994"/>
                  <a:gd name="T51" fmla="*/ 1160 h 1704"/>
                  <a:gd name="T52" fmla="*/ 598 w 994"/>
                  <a:gd name="T53" fmla="*/ 1189 h 1704"/>
                  <a:gd name="T54" fmla="*/ 542 w 994"/>
                  <a:gd name="T55" fmla="*/ 1204 h 1704"/>
                  <a:gd name="T56" fmla="*/ 481 w 994"/>
                  <a:gd name="T57" fmla="*/ 1207 h 1704"/>
                  <a:gd name="T58" fmla="*/ 423 w 994"/>
                  <a:gd name="T59" fmla="*/ 1197 h 1704"/>
                  <a:gd name="T60" fmla="*/ 371 w 994"/>
                  <a:gd name="T61" fmla="*/ 1177 h 1704"/>
                  <a:gd name="T62" fmla="*/ 326 w 994"/>
                  <a:gd name="T63" fmla="*/ 1146 h 1704"/>
                  <a:gd name="T64" fmla="*/ 286 w 994"/>
                  <a:gd name="T65" fmla="*/ 1104 h 1704"/>
                  <a:gd name="T66" fmla="*/ 254 w 994"/>
                  <a:gd name="T67" fmla="*/ 1053 h 1704"/>
                  <a:gd name="T68" fmla="*/ 231 w 994"/>
                  <a:gd name="T69" fmla="*/ 995 h 1704"/>
                  <a:gd name="T70" fmla="*/ 218 w 994"/>
                  <a:gd name="T71" fmla="*/ 931 h 1704"/>
                  <a:gd name="T72" fmla="*/ 213 w 994"/>
                  <a:gd name="T73" fmla="*/ 861 h 1704"/>
                  <a:gd name="T74" fmla="*/ 218 w 994"/>
                  <a:gd name="T75" fmla="*/ 788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4" h="1704">
                    <a:moveTo>
                      <a:pt x="0" y="1472"/>
                    </a:moveTo>
                    <a:cubicBezTo>
                      <a:pt x="994" y="1704"/>
                      <a:pt x="994" y="1704"/>
                      <a:pt x="994" y="1704"/>
                    </a:cubicBezTo>
                    <a:cubicBezTo>
                      <a:pt x="994" y="0"/>
                      <a:pt x="994" y="0"/>
                      <a:pt x="994" y="0"/>
                    </a:cubicBezTo>
                    <a:cubicBezTo>
                      <a:pt x="0" y="233"/>
                      <a:pt x="0" y="233"/>
                      <a:pt x="0" y="233"/>
                    </a:cubicBezTo>
                    <a:lnTo>
                      <a:pt x="0" y="1472"/>
                    </a:lnTo>
                    <a:close/>
                    <a:moveTo>
                      <a:pt x="218" y="788"/>
                    </a:moveTo>
                    <a:cubicBezTo>
                      <a:pt x="220" y="764"/>
                      <a:pt x="225" y="742"/>
                      <a:pt x="231" y="721"/>
                    </a:cubicBezTo>
                    <a:cubicBezTo>
                      <a:pt x="237" y="701"/>
                      <a:pt x="244" y="681"/>
                      <a:pt x="253" y="662"/>
                    </a:cubicBezTo>
                    <a:cubicBezTo>
                      <a:pt x="262" y="643"/>
                      <a:pt x="273" y="625"/>
                      <a:pt x="285" y="609"/>
                    </a:cubicBezTo>
                    <a:cubicBezTo>
                      <a:pt x="297" y="592"/>
                      <a:pt x="311" y="577"/>
                      <a:pt x="325" y="564"/>
                    </a:cubicBezTo>
                    <a:cubicBezTo>
                      <a:pt x="340" y="550"/>
                      <a:pt x="356" y="539"/>
                      <a:pt x="373" y="530"/>
                    </a:cubicBezTo>
                    <a:cubicBezTo>
                      <a:pt x="390" y="521"/>
                      <a:pt x="408" y="513"/>
                      <a:pt x="428" y="508"/>
                    </a:cubicBezTo>
                    <a:cubicBezTo>
                      <a:pt x="447" y="502"/>
                      <a:pt x="468" y="499"/>
                      <a:pt x="490" y="498"/>
                    </a:cubicBezTo>
                    <a:cubicBezTo>
                      <a:pt x="511" y="497"/>
                      <a:pt x="531" y="497"/>
                      <a:pt x="550" y="500"/>
                    </a:cubicBezTo>
                    <a:cubicBezTo>
                      <a:pt x="568" y="503"/>
                      <a:pt x="587" y="508"/>
                      <a:pt x="604" y="515"/>
                    </a:cubicBezTo>
                    <a:cubicBezTo>
                      <a:pt x="621" y="522"/>
                      <a:pt x="638" y="532"/>
                      <a:pt x="653" y="543"/>
                    </a:cubicBezTo>
                    <a:cubicBezTo>
                      <a:pt x="669" y="555"/>
                      <a:pt x="684" y="568"/>
                      <a:pt x="698" y="584"/>
                    </a:cubicBezTo>
                    <a:cubicBezTo>
                      <a:pt x="711" y="600"/>
                      <a:pt x="723" y="618"/>
                      <a:pt x="734" y="637"/>
                    </a:cubicBezTo>
                    <a:cubicBezTo>
                      <a:pt x="744" y="656"/>
                      <a:pt x="753" y="676"/>
                      <a:pt x="760" y="698"/>
                    </a:cubicBezTo>
                    <a:cubicBezTo>
                      <a:pt x="767" y="720"/>
                      <a:pt x="772" y="743"/>
                      <a:pt x="776" y="768"/>
                    </a:cubicBezTo>
                    <a:cubicBezTo>
                      <a:pt x="779" y="793"/>
                      <a:pt x="781" y="820"/>
                      <a:pt x="781" y="847"/>
                    </a:cubicBezTo>
                    <a:cubicBezTo>
                      <a:pt x="781" y="876"/>
                      <a:pt x="779" y="903"/>
                      <a:pt x="776" y="928"/>
                    </a:cubicBezTo>
                    <a:cubicBezTo>
                      <a:pt x="772" y="954"/>
                      <a:pt x="767" y="978"/>
                      <a:pt x="759" y="1001"/>
                    </a:cubicBezTo>
                    <a:cubicBezTo>
                      <a:pt x="752" y="1023"/>
                      <a:pt x="743" y="1044"/>
                      <a:pt x="732" y="1064"/>
                    </a:cubicBezTo>
                    <a:cubicBezTo>
                      <a:pt x="721" y="1083"/>
                      <a:pt x="709" y="1101"/>
                      <a:pt x="694" y="1118"/>
                    </a:cubicBezTo>
                    <a:cubicBezTo>
                      <a:pt x="680" y="1134"/>
                      <a:pt x="665" y="1148"/>
                      <a:pt x="649" y="1160"/>
                    </a:cubicBezTo>
                    <a:cubicBezTo>
                      <a:pt x="633" y="1172"/>
                      <a:pt x="616" y="1181"/>
                      <a:pt x="598" y="1189"/>
                    </a:cubicBezTo>
                    <a:cubicBezTo>
                      <a:pt x="580" y="1196"/>
                      <a:pt x="561" y="1201"/>
                      <a:pt x="542" y="1204"/>
                    </a:cubicBezTo>
                    <a:cubicBezTo>
                      <a:pt x="522" y="1207"/>
                      <a:pt x="502" y="1208"/>
                      <a:pt x="481" y="1207"/>
                    </a:cubicBezTo>
                    <a:cubicBezTo>
                      <a:pt x="460" y="1205"/>
                      <a:pt x="441" y="1202"/>
                      <a:pt x="423" y="1197"/>
                    </a:cubicBezTo>
                    <a:cubicBezTo>
                      <a:pt x="405" y="1192"/>
                      <a:pt x="387" y="1186"/>
                      <a:pt x="371" y="1177"/>
                    </a:cubicBezTo>
                    <a:cubicBezTo>
                      <a:pt x="355" y="1168"/>
                      <a:pt x="340" y="1158"/>
                      <a:pt x="326" y="1146"/>
                    </a:cubicBezTo>
                    <a:cubicBezTo>
                      <a:pt x="312" y="1133"/>
                      <a:pt x="299" y="1119"/>
                      <a:pt x="286" y="1104"/>
                    </a:cubicBezTo>
                    <a:cubicBezTo>
                      <a:pt x="274" y="1088"/>
                      <a:pt x="263" y="1071"/>
                      <a:pt x="254" y="1053"/>
                    </a:cubicBezTo>
                    <a:cubicBezTo>
                      <a:pt x="245" y="1034"/>
                      <a:pt x="237" y="1015"/>
                      <a:pt x="231" y="995"/>
                    </a:cubicBezTo>
                    <a:cubicBezTo>
                      <a:pt x="225" y="975"/>
                      <a:pt x="221" y="954"/>
                      <a:pt x="218" y="931"/>
                    </a:cubicBezTo>
                    <a:cubicBezTo>
                      <a:pt x="215" y="909"/>
                      <a:pt x="213" y="886"/>
                      <a:pt x="213" y="861"/>
                    </a:cubicBezTo>
                    <a:cubicBezTo>
                      <a:pt x="213" y="835"/>
                      <a:pt x="215" y="811"/>
                      <a:pt x="218" y="78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98" name="Group 97">
              <a:extLst>
                <a:ext uri="{FF2B5EF4-FFF2-40B4-BE49-F238E27FC236}">
                  <a16:creationId xmlns:a16="http://schemas.microsoft.com/office/drawing/2014/main" id="{19DF9304-41B6-4C67-AB48-CEC663600564}"/>
                </a:ext>
              </a:extLst>
            </p:cNvPr>
            <p:cNvGrpSpPr/>
            <p:nvPr/>
          </p:nvGrpSpPr>
          <p:grpSpPr>
            <a:xfrm>
              <a:off x="9701667" y="3193222"/>
              <a:ext cx="642591" cy="632340"/>
              <a:chOff x="3806825" y="1176338"/>
              <a:chExt cx="4578351" cy="4505325"/>
            </a:xfrm>
            <a:solidFill>
              <a:srgbClr val="CC3E25"/>
            </a:solidFill>
          </p:grpSpPr>
          <p:sp>
            <p:nvSpPr>
              <p:cNvPr id="99" name="Freeform 17">
                <a:extLst>
                  <a:ext uri="{FF2B5EF4-FFF2-40B4-BE49-F238E27FC236}">
                    <a16:creationId xmlns:a16="http://schemas.microsoft.com/office/drawing/2014/main" id="{C73F9883-EA63-439B-B6E7-DDC9C44DC451}"/>
                  </a:ext>
                </a:extLst>
              </p:cNvPr>
              <p:cNvSpPr>
                <a:spLocks noEditPoints="1"/>
              </p:cNvSpPr>
              <p:nvPr/>
            </p:nvSpPr>
            <p:spPr bwMode="auto">
              <a:xfrm>
                <a:off x="6592888" y="1841501"/>
                <a:ext cx="1792288" cy="3175000"/>
              </a:xfrm>
              <a:custGeom>
                <a:avLst/>
                <a:gdLst>
                  <a:gd name="T0" fmla="*/ 450 w 477"/>
                  <a:gd name="T1" fmla="*/ 0 h 845"/>
                  <a:gd name="T2" fmla="*/ 0 w 477"/>
                  <a:gd name="T3" fmla="*/ 0 h 845"/>
                  <a:gd name="T4" fmla="*/ 0 w 477"/>
                  <a:gd name="T5" fmla="*/ 164 h 845"/>
                  <a:gd name="T6" fmla="*/ 89 w 477"/>
                  <a:gd name="T7" fmla="*/ 136 h 845"/>
                  <a:gd name="T8" fmla="*/ 89 w 477"/>
                  <a:gd name="T9" fmla="*/ 303 h 845"/>
                  <a:gd name="T10" fmla="*/ 259 w 477"/>
                  <a:gd name="T11" fmla="*/ 303 h 845"/>
                  <a:gd name="T12" fmla="*/ 94 w 477"/>
                  <a:gd name="T13" fmla="*/ 465 h 845"/>
                  <a:gd name="T14" fmla="*/ 0 w 477"/>
                  <a:gd name="T15" fmla="*/ 435 h 845"/>
                  <a:gd name="T16" fmla="*/ 0 w 477"/>
                  <a:gd name="T17" fmla="*/ 545 h 845"/>
                  <a:gd name="T18" fmla="*/ 354 w 477"/>
                  <a:gd name="T19" fmla="*/ 545 h 845"/>
                  <a:gd name="T20" fmla="*/ 354 w 477"/>
                  <a:gd name="T21" fmla="*/ 600 h 845"/>
                  <a:gd name="T22" fmla="*/ 0 w 477"/>
                  <a:gd name="T23" fmla="*/ 600 h 845"/>
                  <a:gd name="T24" fmla="*/ 0 w 477"/>
                  <a:gd name="T25" fmla="*/ 668 h 845"/>
                  <a:gd name="T26" fmla="*/ 354 w 477"/>
                  <a:gd name="T27" fmla="*/ 668 h 845"/>
                  <a:gd name="T28" fmla="*/ 354 w 477"/>
                  <a:gd name="T29" fmla="*/ 722 h 845"/>
                  <a:gd name="T30" fmla="*/ 0 w 477"/>
                  <a:gd name="T31" fmla="*/ 722 h 845"/>
                  <a:gd name="T32" fmla="*/ 0 w 477"/>
                  <a:gd name="T33" fmla="*/ 845 h 845"/>
                  <a:gd name="T34" fmla="*/ 450 w 477"/>
                  <a:gd name="T35" fmla="*/ 845 h 845"/>
                  <a:gd name="T36" fmla="*/ 477 w 477"/>
                  <a:gd name="T37" fmla="*/ 818 h 845"/>
                  <a:gd name="T38" fmla="*/ 477 w 477"/>
                  <a:gd name="T39" fmla="*/ 27 h 845"/>
                  <a:gd name="T40" fmla="*/ 450 w 477"/>
                  <a:gd name="T41" fmla="*/ 0 h 845"/>
                  <a:gd name="T42" fmla="*/ 135 w 477"/>
                  <a:gd name="T43" fmla="*/ 258 h 845"/>
                  <a:gd name="T44" fmla="*/ 135 w 477"/>
                  <a:gd name="T45" fmla="*/ 109 h 845"/>
                  <a:gd name="T46" fmla="*/ 286 w 477"/>
                  <a:gd name="T47" fmla="*/ 258 h 845"/>
                  <a:gd name="T48" fmla="*/ 135 w 477"/>
                  <a:gd name="T49" fmla="*/ 25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845">
                    <a:moveTo>
                      <a:pt x="450" y="0"/>
                    </a:moveTo>
                    <a:cubicBezTo>
                      <a:pt x="0" y="0"/>
                      <a:pt x="0" y="0"/>
                      <a:pt x="0" y="0"/>
                    </a:cubicBezTo>
                    <a:cubicBezTo>
                      <a:pt x="0" y="164"/>
                      <a:pt x="0" y="164"/>
                      <a:pt x="0" y="164"/>
                    </a:cubicBezTo>
                    <a:cubicBezTo>
                      <a:pt x="25" y="146"/>
                      <a:pt x="56" y="136"/>
                      <a:pt x="89" y="136"/>
                    </a:cubicBezTo>
                    <a:cubicBezTo>
                      <a:pt x="89" y="303"/>
                      <a:pt x="89" y="303"/>
                      <a:pt x="89" y="303"/>
                    </a:cubicBezTo>
                    <a:cubicBezTo>
                      <a:pt x="259" y="303"/>
                      <a:pt x="259" y="303"/>
                      <a:pt x="259" y="303"/>
                    </a:cubicBezTo>
                    <a:cubicBezTo>
                      <a:pt x="259" y="378"/>
                      <a:pt x="184" y="465"/>
                      <a:pt x="94" y="465"/>
                    </a:cubicBezTo>
                    <a:cubicBezTo>
                      <a:pt x="59" y="465"/>
                      <a:pt x="27" y="454"/>
                      <a:pt x="0" y="435"/>
                    </a:cubicBezTo>
                    <a:cubicBezTo>
                      <a:pt x="0" y="545"/>
                      <a:pt x="0" y="545"/>
                      <a:pt x="0" y="545"/>
                    </a:cubicBezTo>
                    <a:cubicBezTo>
                      <a:pt x="354" y="545"/>
                      <a:pt x="354" y="545"/>
                      <a:pt x="354" y="545"/>
                    </a:cubicBezTo>
                    <a:cubicBezTo>
                      <a:pt x="354" y="600"/>
                      <a:pt x="354" y="600"/>
                      <a:pt x="354" y="600"/>
                    </a:cubicBezTo>
                    <a:cubicBezTo>
                      <a:pt x="0" y="600"/>
                      <a:pt x="0" y="600"/>
                      <a:pt x="0" y="600"/>
                    </a:cubicBezTo>
                    <a:cubicBezTo>
                      <a:pt x="0" y="668"/>
                      <a:pt x="0" y="668"/>
                      <a:pt x="0" y="668"/>
                    </a:cubicBezTo>
                    <a:cubicBezTo>
                      <a:pt x="354" y="668"/>
                      <a:pt x="354" y="668"/>
                      <a:pt x="354" y="668"/>
                    </a:cubicBezTo>
                    <a:cubicBezTo>
                      <a:pt x="354" y="722"/>
                      <a:pt x="354" y="722"/>
                      <a:pt x="354" y="722"/>
                    </a:cubicBezTo>
                    <a:cubicBezTo>
                      <a:pt x="0" y="722"/>
                      <a:pt x="0" y="722"/>
                      <a:pt x="0" y="722"/>
                    </a:cubicBezTo>
                    <a:cubicBezTo>
                      <a:pt x="0" y="845"/>
                      <a:pt x="0" y="845"/>
                      <a:pt x="0" y="845"/>
                    </a:cubicBezTo>
                    <a:cubicBezTo>
                      <a:pt x="450" y="845"/>
                      <a:pt x="450" y="845"/>
                      <a:pt x="450" y="845"/>
                    </a:cubicBezTo>
                    <a:cubicBezTo>
                      <a:pt x="467" y="845"/>
                      <a:pt x="477" y="835"/>
                      <a:pt x="477" y="818"/>
                    </a:cubicBezTo>
                    <a:cubicBezTo>
                      <a:pt x="477" y="27"/>
                      <a:pt x="477" y="27"/>
                      <a:pt x="477" y="27"/>
                    </a:cubicBezTo>
                    <a:cubicBezTo>
                      <a:pt x="477" y="10"/>
                      <a:pt x="467" y="0"/>
                      <a:pt x="450" y="0"/>
                    </a:cubicBezTo>
                    <a:close/>
                    <a:moveTo>
                      <a:pt x="135" y="258"/>
                    </a:moveTo>
                    <a:cubicBezTo>
                      <a:pt x="135" y="109"/>
                      <a:pt x="135" y="109"/>
                      <a:pt x="135" y="109"/>
                    </a:cubicBezTo>
                    <a:cubicBezTo>
                      <a:pt x="210" y="109"/>
                      <a:pt x="286" y="183"/>
                      <a:pt x="286" y="258"/>
                    </a:cubicBezTo>
                    <a:lnTo>
                      <a:pt x="13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0" name="Freeform 18">
                <a:extLst>
                  <a:ext uri="{FF2B5EF4-FFF2-40B4-BE49-F238E27FC236}">
                    <a16:creationId xmlns:a16="http://schemas.microsoft.com/office/drawing/2014/main" id="{0109ED5F-00A8-4DA6-9613-CB53001BAA90}"/>
                  </a:ext>
                </a:extLst>
              </p:cNvPr>
              <p:cNvSpPr>
                <a:spLocks/>
              </p:cNvSpPr>
              <p:nvPr/>
            </p:nvSpPr>
            <p:spPr bwMode="auto">
              <a:xfrm>
                <a:off x="4983163" y="2836863"/>
                <a:ext cx="403225" cy="560388"/>
              </a:xfrm>
              <a:custGeom>
                <a:avLst/>
                <a:gdLst>
                  <a:gd name="T0" fmla="*/ 34 w 107"/>
                  <a:gd name="T1" fmla="*/ 149 h 149"/>
                  <a:gd name="T2" fmla="*/ 66 w 107"/>
                  <a:gd name="T3" fmla="*/ 144 h 149"/>
                  <a:gd name="T4" fmla="*/ 89 w 107"/>
                  <a:gd name="T5" fmla="*/ 130 h 149"/>
                  <a:gd name="T6" fmla="*/ 102 w 107"/>
                  <a:gd name="T7" fmla="*/ 106 h 149"/>
                  <a:gd name="T8" fmla="*/ 107 w 107"/>
                  <a:gd name="T9" fmla="*/ 72 h 149"/>
                  <a:gd name="T10" fmla="*/ 102 w 107"/>
                  <a:gd name="T11" fmla="*/ 40 h 149"/>
                  <a:gd name="T12" fmla="*/ 89 w 107"/>
                  <a:gd name="T13" fmla="*/ 17 h 149"/>
                  <a:gd name="T14" fmla="*/ 66 w 107"/>
                  <a:gd name="T15" fmla="*/ 4 h 149"/>
                  <a:gd name="T16" fmla="*/ 34 w 107"/>
                  <a:gd name="T17" fmla="*/ 1 h 149"/>
                  <a:gd name="T18" fmla="*/ 0 w 107"/>
                  <a:gd name="T19" fmla="*/ 4 h 149"/>
                  <a:gd name="T20" fmla="*/ 0 w 107"/>
                  <a:gd name="T21" fmla="*/ 142 h 149"/>
                  <a:gd name="T22" fmla="*/ 6 w 107"/>
                  <a:gd name="T23" fmla="*/ 146 h 149"/>
                  <a:gd name="T24" fmla="*/ 34 w 107"/>
                  <a:gd name="T2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9">
                    <a:moveTo>
                      <a:pt x="34" y="149"/>
                    </a:moveTo>
                    <a:cubicBezTo>
                      <a:pt x="46" y="149"/>
                      <a:pt x="57" y="147"/>
                      <a:pt x="66" y="144"/>
                    </a:cubicBezTo>
                    <a:cubicBezTo>
                      <a:pt x="75" y="141"/>
                      <a:pt x="83" y="136"/>
                      <a:pt x="89" y="130"/>
                    </a:cubicBezTo>
                    <a:cubicBezTo>
                      <a:pt x="95" y="123"/>
                      <a:pt x="99" y="116"/>
                      <a:pt x="102" y="106"/>
                    </a:cubicBezTo>
                    <a:cubicBezTo>
                      <a:pt x="106" y="96"/>
                      <a:pt x="107" y="85"/>
                      <a:pt x="107" y="72"/>
                    </a:cubicBezTo>
                    <a:cubicBezTo>
                      <a:pt x="107" y="60"/>
                      <a:pt x="106" y="49"/>
                      <a:pt x="102" y="40"/>
                    </a:cubicBezTo>
                    <a:cubicBezTo>
                      <a:pt x="99" y="31"/>
                      <a:pt x="95" y="23"/>
                      <a:pt x="89" y="17"/>
                    </a:cubicBezTo>
                    <a:cubicBezTo>
                      <a:pt x="83" y="11"/>
                      <a:pt x="75" y="7"/>
                      <a:pt x="66" y="4"/>
                    </a:cubicBezTo>
                    <a:cubicBezTo>
                      <a:pt x="57" y="1"/>
                      <a:pt x="46" y="0"/>
                      <a:pt x="34" y="1"/>
                    </a:cubicBezTo>
                    <a:cubicBezTo>
                      <a:pt x="0" y="4"/>
                      <a:pt x="0" y="4"/>
                      <a:pt x="0" y="4"/>
                    </a:cubicBezTo>
                    <a:cubicBezTo>
                      <a:pt x="0" y="142"/>
                      <a:pt x="0" y="142"/>
                      <a:pt x="0" y="142"/>
                    </a:cubicBezTo>
                    <a:cubicBezTo>
                      <a:pt x="6" y="146"/>
                      <a:pt x="6" y="146"/>
                      <a:pt x="6" y="146"/>
                    </a:cubicBezTo>
                    <a:lnTo>
                      <a:pt x="34"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01" name="Freeform 19">
                <a:extLst>
                  <a:ext uri="{FF2B5EF4-FFF2-40B4-BE49-F238E27FC236}">
                    <a16:creationId xmlns:a16="http://schemas.microsoft.com/office/drawing/2014/main" id="{5B2F5D6C-CF80-4163-8481-4040B4676C55}"/>
                  </a:ext>
                </a:extLst>
              </p:cNvPr>
              <p:cNvSpPr>
                <a:spLocks noEditPoints="1"/>
              </p:cNvSpPr>
              <p:nvPr/>
            </p:nvSpPr>
            <p:spPr bwMode="auto">
              <a:xfrm>
                <a:off x="3806825" y="1176338"/>
                <a:ext cx="2665413" cy="4505325"/>
              </a:xfrm>
              <a:custGeom>
                <a:avLst/>
                <a:gdLst>
                  <a:gd name="T0" fmla="*/ 0 w 709"/>
                  <a:gd name="T1" fmla="*/ 1077 h 1199"/>
                  <a:gd name="T2" fmla="*/ 709 w 709"/>
                  <a:gd name="T3" fmla="*/ 1199 h 1199"/>
                  <a:gd name="T4" fmla="*/ 709 w 709"/>
                  <a:gd name="T5" fmla="*/ 0 h 1199"/>
                  <a:gd name="T6" fmla="*/ 0 w 709"/>
                  <a:gd name="T7" fmla="*/ 122 h 1199"/>
                  <a:gd name="T8" fmla="*/ 0 w 709"/>
                  <a:gd name="T9" fmla="*/ 1077 h 1199"/>
                  <a:gd name="T10" fmla="*/ 232 w 709"/>
                  <a:gd name="T11" fmla="*/ 368 h 1199"/>
                  <a:gd name="T12" fmla="*/ 363 w 709"/>
                  <a:gd name="T13" fmla="*/ 359 h 1199"/>
                  <a:gd name="T14" fmla="*/ 430 w 709"/>
                  <a:gd name="T15" fmla="*/ 365 h 1199"/>
                  <a:gd name="T16" fmla="*/ 479 w 709"/>
                  <a:gd name="T17" fmla="*/ 392 h 1199"/>
                  <a:gd name="T18" fmla="*/ 510 w 709"/>
                  <a:gd name="T19" fmla="*/ 440 h 1199"/>
                  <a:gd name="T20" fmla="*/ 520 w 709"/>
                  <a:gd name="T21" fmla="*/ 508 h 1199"/>
                  <a:gd name="T22" fmla="*/ 517 w 709"/>
                  <a:gd name="T23" fmla="*/ 543 h 1199"/>
                  <a:gd name="T24" fmla="*/ 509 w 709"/>
                  <a:gd name="T25" fmla="*/ 575 h 1199"/>
                  <a:gd name="T26" fmla="*/ 495 w 709"/>
                  <a:gd name="T27" fmla="*/ 603 h 1199"/>
                  <a:gd name="T28" fmla="*/ 476 w 709"/>
                  <a:gd name="T29" fmla="*/ 627 h 1199"/>
                  <a:gd name="T30" fmla="*/ 451 w 709"/>
                  <a:gd name="T31" fmla="*/ 648 h 1199"/>
                  <a:gd name="T32" fmla="*/ 422 w 709"/>
                  <a:gd name="T33" fmla="*/ 662 h 1199"/>
                  <a:gd name="T34" fmla="*/ 390 w 709"/>
                  <a:gd name="T35" fmla="*/ 670 h 1199"/>
                  <a:gd name="T36" fmla="*/ 355 w 709"/>
                  <a:gd name="T37" fmla="*/ 672 h 1199"/>
                  <a:gd name="T38" fmla="*/ 313 w 709"/>
                  <a:gd name="T39" fmla="*/ 670 h 1199"/>
                  <a:gd name="T40" fmla="*/ 313 w 709"/>
                  <a:gd name="T41" fmla="*/ 833 h 1199"/>
                  <a:gd name="T42" fmla="*/ 232 w 709"/>
                  <a:gd name="T43" fmla="*/ 826 h 1199"/>
                  <a:gd name="T44" fmla="*/ 232 w 709"/>
                  <a:gd name="T45" fmla="*/ 36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1199">
                    <a:moveTo>
                      <a:pt x="0" y="1077"/>
                    </a:moveTo>
                    <a:cubicBezTo>
                      <a:pt x="709" y="1199"/>
                      <a:pt x="709" y="1199"/>
                      <a:pt x="709" y="1199"/>
                    </a:cubicBezTo>
                    <a:cubicBezTo>
                      <a:pt x="709" y="0"/>
                      <a:pt x="709" y="0"/>
                      <a:pt x="709" y="0"/>
                    </a:cubicBezTo>
                    <a:cubicBezTo>
                      <a:pt x="0" y="122"/>
                      <a:pt x="0" y="122"/>
                      <a:pt x="0" y="122"/>
                    </a:cubicBezTo>
                    <a:lnTo>
                      <a:pt x="0" y="1077"/>
                    </a:lnTo>
                    <a:close/>
                    <a:moveTo>
                      <a:pt x="232" y="368"/>
                    </a:moveTo>
                    <a:cubicBezTo>
                      <a:pt x="363" y="359"/>
                      <a:pt x="363" y="359"/>
                      <a:pt x="363" y="359"/>
                    </a:cubicBezTo>
                    <a:cubicBezTo>
                      <a:pt x="388" y="358"/>
                      <a:pt x="411" y="360"/>
                      <a:pt x="430" y="365"/>
                    </a:cubicBezTo>
                    <a:cubicBezTo>
                      <a:pt x="450" y="371"/>
                      <a:pt x="466" y="379"/>
                      <a:pt x="479" y="392"/>
                    </a:cubicBezTo>
                    <a:cubicBezTo>
                      <a:pt x="493" y="404"/>
                      <a:pt x="503" y="420"/>
                      <a:pt x="510" y="440"/>
                    </a:cubicBezTo>
                    <a:cubicBezTo>
                      <a:pt x="516" y="459"/>
                      <a:pt x="520" y="482"/>
                      <a:pt x="520" y="508"/>
                    </a:cubicBezTo>
                    <a:cubicBezTo>
                      <a:pt x="520" y="520"/>
                      <a:pt x="519" y="532"/>
                      <a:pt x="517" y="543"/>
                    </a:cubicBezTo>
                    <a:cubicBezTo>
                      <a:pt x="515" y="554"/>
                      <a:pt x="512" y="565"/>
                      <a:pt x="509" y="575"/>
                    </a:cubicBezTo>
                    <a:cubicBezTo>
                      <a:pt x="505" y="585"/>
                      <a:pt x="500" y="594"/>
                      <a:pt x="495" y="603"/>
                    </a:cubicBezTo>
                    <a:cubicBezTo>
                      <a:pt x="489" y="611"/>
                      <a:pt x="483" y="619"/>
                      <a:pt x="476" y="627"/>
                    </a:cubicBezTo>
                    <a:cubicBezTo>
                      <a:pt x="468" y="635"/>
                      <a:pt x="460" y="642"/>
                      <a:pt x="451" y="648"/>
                    </a:cubicBezTo>
                    <a:cubicBezTo>
                      <a:pt x="442" y="653"/>
                      <a:pt x="432" y="658"/>
                      <a:pt x="422" y="662"/>
                    </a:cubicBezTo>
                    <a:cubicBezTo>
                      <a:pt x="412" y="666"/>
                      <a:pt x="401" y="668"/>
                      <a:pt x="390" y="670"/>
                    </a:cubicBezTo>
                    <a:cubicBezTo>
                      <a:pt x="379" y="672"/>
                      <a:pt x="367" y="673"/>
                      <a:pt x="355" y="672"/>
                    </a:cubicBezTo>
                    <a:cubicBezTo>
                      <a:pt x="313" y="670"/>
                      <a:pt x="313" y="670"/>
                      <a:pt x="313" y="670"/>
                    </a:cubicBezTo>
                    <a:cubicBezTo>
                      <a:pt x="313" y="833"/>
                      <a:pt x="313" y="833"/>
                      <a:pt x="313" y="833"/>
                    </a:cubicBezTo>
                    <a:cubicBezTo>
                      <a:pt x="232" y="826"/>
                      <a:pt x="232" y="826"/>
                      <a:pt x="232" y="826"/>
                    </a:cubicBezTo>
                    <a:lnTo>
                      <a:pt x="23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grpSp>
        <p:nvGrpSpPr>
          <p:cNvPr id="110" name="Group 109">
            <a:extLst>
              <a:ext uri="{FF2B5EF4-FFF2-40B4-BE49-F238E27FC236}">
                <a16:creationId xmlns:a16="http://schemas.microsoft.com/office/drawing/2014/main" id="{D683FF43-4D52-4C24-9C93-895D165B3369}"/>
              </a:ext>
            </a:extLst>
          </p:cNvPr>
          <p:cNvGrpSpPr/>
          <p:nvPr/>
        </p:nvGrpSpPr>
        <p:grpSpPr>
          <a:xfrm>
            <a:off x="8453711" y="2674945"/>
            <a:ext cx="173522" cy="952375"/>
            <a:chOff x="10565499" y="4572102"/>
            <a:chExt cx="279807" cy="1535733"/>
          </a:xfrm>
        </p:grpSpPr>
        <p:grpSp>
          <p:nvGrpSpPr>
            <p:cNvPr id="111" name="Group 110">
              <a:extLst>
                <a:ext uri="{FF2B5EF4-FFF2-40B4-BE49-F238E27FC236}">
                  <a16:creationId xmlns:a16="http://schemas.microsoft.com/office/drawing/2014/main" id="{368B9434-77F1-49B2-8A56-77CE5D223749}"/>
                </a:ext>
              </a:extLst>
            </p:cNvPr>
            <p:cNvGrpSpPr/>
            <p:nvPr/>
          </p:nvGrpSpPr>
          <p:grpSpPr>
            <a:xfrm>
              <a:off x="10572482" y="5006329"/>
              <a:ext cx="272554" cy="274690"/>
              <a:chOff x="3062288" y="371475"/>
              <a:chExt cx="6073776" cy="6121400"/>
            </a:xfrm>
            <a:solidFill>
              <a:srgbClr val="335298"/>
            </a:solidFill>
          </p:grpSpPr>
          <p:sp>
            <p:nvSpPr>
              <p:cNvPr id="124" name="Freeform 12">
                <a:extLst>
                  <a:ext uri="{FF2B5EF4-FFF2-40B4-BE49-F238E27FC236}">
                    <a16:creationId xmlns:a16="http://schemas.microsoft.com/office/drawing/2014/main" id="{431FAF59-1C75-468F-AA70-DF9CBBA83661}"/>
                  </a:ext>
                </a:extLst>
              </p:cNvPr>
              <p:cNvSpPr>
                <a:spLocks/>
              </p:cNvSpPr>
              <p:nvPr/>
            </p:nvSpPr>
            <p:spPr bwMode="auto">
              <a:xfrm>
                <a:off x="6842126" y="1206500"/>
                <a:ext cx="2293938" cy="4452938"/>
              </a:xfrm>
              <a:custGeom>
                <a:avLst/>
                <a:gdLst>
                  <a:gd name="T0" fmla="*/ 0 w 1445"/>
                  <a:gd name="T1" fmla="*/ 0 h 2805"/>
                  <a:gd name="T2" fmla="*/ 0 w 1445"/>
                  <a:gd name="T3" fmla="*/ 305 h 2805"/>
                  <a:gd name="T4" fmla="*/ 1138 w 1445"/>
                  <a:gd name="T5" fmla="*/ 305 h 2805"/>
                  <a:gd name="T6" fmla="*/ 1138 w 1445"/>
                  <a:gd name="T7" fmla="*/ 480 h 2805"/>
                  <a:gd name="T8" fmla="*/ 0 w 1445"/>
                  <a:gd name="T9" fmla="*/ 480 h 2805"/>
                  <a:gd name="T10" fmla="*/ 0 w 1445"/>
                  <a:gd name="T11" fmla="*/ 701 h 2805"/>
                  <a:gd name="T12" fmla="*/ 1138 w 1445"/>
                  <a:gd name="T13" fmla="*/ 701 h 2805"/>
                  <a:gd name="T14" fmla="*/ 1138 w 1445"/>
                  <a:gd name="T15" fmla="*/ 876 h 2805"/>
                  <a:gd name="T16" fmla="*/ 0 w 1445"/>
                  <a:gd name="T17" fmla="*/ 876 h 2805"/>
                  <a:gd name="T18" fmla="*/ 0 w 1445"/>
                  <a:gd name="T19" fmla="*/ 1096 h 2805"/>
                  <a:gd name="T20" fmla="*/ 1138 w 1445"/>
                  <a:gd name="T21" fmla="*/ 1096 h 2805"/>
                  <a:gd name="T22" fmla="*/ 1138 w 1445"/>
                  <a:gd name="T23" fmla="*/ 1271 h 2805"/>
                  <a:gd name="T24" fmla="*/ 0 w 1445"/>
                  <a:gd name="T25" fmla="*/ 1271 h 2805"/>
                  <a:gd name="T26" fmla="*/ 0 w 1445"/>
                  <a:gd name="T27" fmla="*/ 1489 h 2805"/>
                  <a:gd name="T28" fmla="*/ 1138 w 1445"/>
                  <a:gd name="T29" fmla="*/ 1489 h 2805"/>
                  <a:gd name="T30" fmla="*/ 1138 w 1445"/>
                  <a:gd name="T31" fmla="*/ 1664 h 2805"/>
                  <a:gd name="T32" fmla="*/ 0 w 1445"/>
                  <a:gd name="T33" fmla="*/ 1664 h 2805"/>
                  <a:gd name="T34" fmla="*/ 0 w 1445"/>
                  <a:gd name="T35" fmla="*/ 1884 h 2805"/>
                  <a:gd name="T36" fmla="*/ 1138 w 1445"/>
                  <a:gd name="T37" fmla="*/ 1884 h 2805"/>
                  <a:gd name="T38" fmla="*/ 1138 w 1445"/>
                  <a:gd name="T39" fmla="*/ 2059 h 2805"/>
                  <a:gd name="T40" fmla="*/ 0 w 1445"/>
                  <a:gd name="T41" fmla="*/ 2059 h 2805"/>
                  <a:gd name="T42" fmla="*/ 0 w 1445"/>
                  <a:gd name="T43" fmla="*/ 2277 h 2805"/>
                  <a:gd name="T44" fmla="*/ 1138 w 1445"/>
                  <a:gd name="T45" fmla="*/ 2277 h 2805"/>
                  <a:gd name="T46" fmla="*/ 1138 w 1445"/>
                  <a:gd name="T47" fmla="*/ 2452 h 2805"/>
                  <a:gd name="T48" fmla="*/ 0 w 1445"/>
                  <a:gd name="T49" fmla="*/ 2452 h 2805"/>
                  <a:gd name="T50" fmla="*/ 0 w 1445"/>
                  <a:gd name="T51" fmla="*/ 2805 h 2805"/>
                  <a:gd name="T52" fmla="*/ 1445 w 1445"/>
                  <a:gd name="T53" fmla="*/ 2805 h 2805"/>
                  <a:gd name="T54" fmla="*/ 1445 w 1445"/>
                  <a:gd name="T55" fmla="*/ 0 h 2805"/>
                  <a:gd name="T56" fmla="*/ 0 w 1445"/>
                  <a:gd name="T57" fmla="*/ 0 h 2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5" h="2805">
                    <a:moveTo>
                      <a:pt x="0" y="0"/>
                    </a:moveTo>
                    <a:lnTo>
                      <a:pt x="0" y="305"/>
                    </a:lnTo>
                    <a:lnTo>
                      <a:pt x="1138" y="305"/>
                    </a:lnTo>
                    <a:lnTo>
                      <a:pt x="1138" y="480"/>
                    </a:lnTo>
                    <a:lnTo>
                      <a:pt x="0" y="480"/>
                    </a:lnTo>
                    <a:lnTo>
                      <a:pt x="0" y="701"/>
                    </a:lnTo>
                    <a:lnTo>
                      <a:pt x="1138" y="701"/>
                    </a:lnTo>
                    <a:lnTo>
                      <a:pt x="1138" y="876"/>
                    </a:lnTo>
                    <a:lnTo>
                      <a:pt x="0" y="876"/>
                    </a:lnTo>
                    <a:lnTo>
                      <a:pt x="0" y="1096"/>
                    </a:lnTo>
                    <a:lnTo>
                      <a:pt x="1138" y="1096"/>
                    </a:lnTo>
                    <a:lnTo>
                      <a:pt x="1138" y="1271"/>
                    </a:lnTo>
                    <a:lnTo>
                      <a:pt x="0" y="1271"/>
                    </a:lnTo>
                    <a:lnTo>
                      <a:pt x="0" y="1489"/>
                    </a:lnTo>
                    <a:lnTo>
                      <a:pt x="1138" y="1489"/>
                    </a:lnTo>
                    <a:lnTo>
                      <a:pt x="1138" y="1664"/>
                    </a:lnTo>
                    <a:lnTo>
                      <a:pt x="0" y="1664"/>
                    </a:lnTo>
                    <a:lnTo>
                      <a:pt x="0" y="1884"/>
                    </a:lnTo>
                    <a:lnTo>
                      <a:pt x="1138" y="1884"/>
                    </a:lnTo>
                    <a:lnTo>
                      <a:pt x="1138" y="2059"/>
                    </a:lnTo>
                    <a:lnTo>
                      <a:pt x="0" y="2059"/>
                    </a:lnTo>
                    <a:lnTo>
                      <a:pt x="0" y="2277"/>
                    </a:lnTo>
                    <a:lnTo>
                      <a:pt x="1138" y="2277"/>
                    </a:lnTo>
                    <a:lnTo>
                      <a:pt x="1138" y="2452"/>
                    </a:lnTo>
                    <a:lnTo>
                      <a:pt x="0" y="2452"/>
                    </a:lnTo>
                    <a:lnTo>
                      <a:pt x="0" y="2805"/>
                    </a:lnTo>
                    <a:lnTo>
                      <a:pt x="1445" y="2805"/>
                    </a:lnTo>
                    <a:lnTo>
                      <a:pt x="14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25" name="Freeform 13">
                <a:extLst>
                  <a:ext uri="{FF2B5EF4-FFF2-40B4-BE49-F238E27FC236}">
                    <a16:creationId xmlns:a16="http://schemas.microsoft.com/office/drawing/2014/main" id="{C369FCEB-1480-4376-B947-65278E931434}"/>
                  </a:ext>
                </a:extLst>
              </p:cNvPr>
              <p:cNvSpPr>
                <a:spLocks noEditPoints="1"/>
              </p:cNvSpPr>
              <p:nvPr/>
            </p:nvSpPr>
            <p:spPr bwMode="auto">
              <a:xfrm>
                <a:off x="3062288" y="371475"/>
                <a:ext cx="3617913" cy="6121400"/>
              </a:xfrm>
              <a:custGeom>
                <a:avLst/>
                <a:gdLst>
                  <a:gd name="T0" fmla="*/ 0 w 963"/>
                  <a:gd name="T1" fmla="*/ 1462 h 1629"/>
                  <a:gd name="T2" fmla="*/ 963 w 963"/>
                  <a:gd name="T3" fmla="*/ 1629 h 1629"/>
                  <a:gd name="T4" fmla="*/ 963 w 963"/>
                  <a:gd name="T5" fmla="*/ 1462 h 1629"/>
                  <a:gd name="T6" fmla="*/ 963 w 963"/>
                  <a:gd name="T7" fmla="*/ 1407 h 1629"/>
                  <a:gd name="T8" fmla="*/ 963 w 963"/>
                  <a:gd name="T9" fmla="*/ 1258 h 1629"/>
                  <a:gd name="T10" fmla="*/ 963 w 963"/>
                  <a:gd name="T11" fmla="*/ 1184 h 1629"/>
                  <a:gd name="T12" fmla="*/ 963 w 963"/>
                  <a:gd name="T13" fmla="*/ 1092 h 1629"/>
                  <a:gd name="T14" fmla="*/ 963 w 963"/>
                  <a:gd name="T15" fmla="*/ 1018 h 1629"/>
                  <a:gd name="T16" fmla="*/ 963 w 963"/>
                  <a:gd name="T17" fmla="*/ 925 h 1629"/>
                  <a:gd name="T18" fmla="*/ 963 w 963"/>
                  <a:gd name="T19" fmla="*/ 851 h 1629"/>
                  <a:gd name="T20" fmla="*/ 963 w 963"/>
                  <a:gd name="T21" fmla="*/ 759 h 1629"/>
                  <a:gd name="T22" fmla="*/ 963 w 963"/>
                  <a:gd name="T23" fmla="*/ 685 h 1629"/>
                  <a:gd name="T24" fmla="*/ 963 w 963"/>
                  <a:gd name="T25" fmla="*/ 592 h 1629"/>
                  <a:gd name="T26" fmla="*/ 963 w 963"/>
                  <a:gd name="T27" fmla="*/ 518 h 1629"/>
                  <a:gd name="T28" fmla="*/ 963 w 963"/>
                  <a:gd name="T29" fmla="*/ 425 h 1629"/>
                  <a:gd name="T30" fmla="*/ 963 w 963"/>
                  <a:gd name="T31" fmla="*/ 351 h 1629"/>
                  <a:gd name="T32" fmla="*/ 963 w 963"/>
                  <a:gd name="T33" fmla="*/ 222 h 1629"/>
                  <a:gd name="T34" fmla="*/ 963 w 963"/>
                  <a:gd name="T35" fmla="*/ 166 h 1629"/>
                  <a:gd name="T36" fmla="*/ 963 w 963"/>
                  <a:gd name="T37" fmla="*/ 0 h 1629"/>
                  <a:gd name="T38" fmla="*/ 0 w 963"/>
                  <a:gd name="T39" fmla="*/ 166 h 1629"/>
                  <a:gd name="T40" fmla="*/ 0 w 963"/>
                  <a:gd name="T41" fmla="*/ 1462 h 1629"/>
                  <a:gd name="T42" fmla="*/ 246 w 963"/>
                  <a:gd name="T43" fmla="*/ 561 h 1629"/>
                  <a:gd name="T44" fmla="*/ 299 w 963"/>
                  <a:gd name="T45" fmla="*/ 887 h 1629"/>
                  <a:gd name="T46" fmla="*/ 301 w 963"/>
                  <a:gd name="T47" fmla="*/ 898 h 1629"/>
                  <a:gd name="T48" fmla="*/ 302 w 963"/>
                  <a:gd name="T49" fmla="*/ 912 h 1629"/>
                  <a:gd name="T50" fmla="*/ 303 w 963"/>
                  <a:gd name="T51" fmla="*/ 927 h 1629"/>
                  <a:gd name="T52" fmla="*/ 304 w 963"/>
                  <a:gd name="T53" fmla="*/ 944 h 1629"/>
                  <a:gd name="T54" fmla="*/ 306 w 963"/>
                  <a:gd name="T55" fmla="*/ 944 h 1629"/>
                  <a:gd name="T56" fmla="*/ 307 w 963"/>
                  <a:gd name="T57" fmla="*/ 930 h 1629"/>
                  <a:gd name="T58" fmla="*/ 308 w 963"/>
                  <a:gd name="T59" fmla="*/ 916 h 1629"/>
                  <a:gd name="T60" fmla="*/ 310 w 963"/>
                  <a:gd name="T61" fmla="*/ 901 h 1629"/>
                  <a:gd name="T62" fmla="*/ 314 w 963"/>
                  <a:gd name="T63" fmla="*/ 886 h 1629"/>
                  <a:gd name="T64" fmla="*/ 385 w 963"/>
                  <a:gd name="T65" fmla="*/ 552 h 1629"/>
                  <a:gd name="T66" fmla="*/ 484 w 963"/>
                  <a:gd name="T67" fmla="*/ 546 h 1629"/>
                  <a:gd name="T68" fmla="*/ 554 w 963"/>
                  <a:gd name="T69" fmla="*/ 895 h 1629"/>
                  <a:gd name="T70" fmla="*/ 556 w 963"/>
                  <a:gd name="T71" fmla="*/ 906 h 1629"/>
                  <a:gd name="T72" fmla="*/ 557 w 963"/>
                  <a:gd name="T73" fmla="*/ 919 h 1629"/>
                  <a:gd name="T74" fmla="*/ 559 w 963"/>
                  <a:gd name="T75" fmla="*/ 934 h 1629"/>
                  <a:gd name="T76" fmla="*/ 561 w 963"/>
                  <a:gd name="T77" fmla="*/ 952 h 1629"/>
                  <a:gd name="T78" fmla="*/ 562 w 963"/>
                  <a:gd name="T79" fmla="*/ 952 h 1629"/>
                  <a:gd name="T80" fmla="*/ 563 w 963"/>
                  <a:gd name="T81" fmla="*/ 937 h 1629"/>
                  <a:gd name="T82" fmla="*/ 564 w 963"/>
                  <a:gd name="T83" fmla="*/ 922 h 1629"/>
                  <a:gd name="T84" fmla="*/ 566 w 963"/>
                  <a:gd name="T85" fmla="*/ 908 h 1629"/>
                  <a:gd name="T86" fmla="*/ 568 w 963"/>
                  <a:gd name="T87" fmla="*/ 894 h 1629"/>
                  <a:gd name="T88" fmla="*/ 629 w 963"/>
                  <a:gd name="T89" fmla="*/ 537 h 1629"/>
                  <a:gd name="T90" fmla="*/ 734 w 963"/>
                  <a:gd name="T91" fmla="*/ 531 h 1629"/>
                  <a:gd name="T92" fmla="*/ 613 w 963"/>
                  <a:gd name="T93" fmla="*/ 1072 h 1629"/>
                  <a:gd name="T94" fmla="*/ 504 w 963"/>
                  <a:gd name="T95" fmla="*/ 1065 h 1629"/>
                  <a:gd name="T96" fmla="*/ 435 w 963"/>
                  <a:gd name="T97" fmla="*/ 733 h 1629"/>
                  <a:gd name="T98" fmla="*/ 433 w 963"/>
                  <a:gd name="T99" fmla="*/ 720 h 1629"/>
                  <a:gd name="T100" fmla="*/ 431 w 963"/>
                  <a:gd name="T101" fmla="*/ 706 h 1629"/>
                  <a:gd name="T102" fmla="*/ 429 w 963"/>
                  <a:gd name="T103" fmla="*/ 691 h 1629"/>
                  <a:gd name="T104" fmla="*/ 429 w 963"/>
                  <a:gd name="T105" fmla="*/ 675 h 1629"/>
                  <a:gd name="T106" fmla="*/ 427 w 963"/>
                  <a:gd name="T107" fmla="*/ 675 h 1629"/>
                  <a:gd name="T108" fmla="*/ 426 w 963"/>
                  <a:gd name="T109" fmla="*/ 692 h 1629"/>
                  <a:gd name="T110" fmla="*/ 424 w 963"/>
                  <a:gd name="T111" fmla="*/ 707 h 1629"/>
                  <a:gd name="T112" fmla="*/ 422 w 963"/>
                  <a:gd name="T113" fmla="*/ 720 h 1629"/>
                  <a:gd name="T114" fmla="*/ 420 w 963"/>
                  <a:gd name="T115" fmla="*/ 733 h 1629"/>
                  <a:gd name="T116" fmla="*/ 352 w 963"/>
                  <a:gd name="T117" fmla="*/ 1056 h 1629"/>
                  <a:gd name="T118" fmla="*/ 252 w 963"/>
                  <a:gd name="T119" fmla="*/ 1050 h 1629"/>
                  <a:gd name="T120" fmla="*/ 156 w 963"/>
                  <a:gd name="T121" fmla="*/ 566 h 1629"/>
                  <a:gd name="T122" fmla="*/ 246 w 963"/>
                  <a:gd name="T123" fmla="*/ 561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3" h="1629">
                    <a:moveTo>
                      <a:pt x="0" y="1462"/>
                    </a:moveTo>
                    <a:cubicBezTo>
                      <a:pt x="963" y="1629"/>
                      <a:pt x="963" y="1629"/>
                      <a:pt x="963" y="1629"/>
                    </a:cubicBezTo>
                    <a:cubicBezTo>
                      <a:pt x="963" y="1462"/>
                      <a:pt x="963" y="1462"/>
                      <a:pt x="963" y="1462"/>
                    </a:cubicBezTo>
                    <a:cubicBezTo>
                      <a:pt x="963" y="1407"/>
                      <a:pt x="963" y="1407"/>
                      <a:pt x="963" y="1407"/>
                    </a:cubicBezTo>
                    <a:cubicBezTo>
                      <a:pt x="963" y="1258"/>
                      <a:pt x="963" y="1258"/>
                      <a:pt x="963" y="1258"/>
                    </a:cubicBezTo>
                    <a:cubicBezTo>
                      <a:pt x="963" y="1184"/>
                      <a:pt x="963" y="1184"/>
                      <a:pt x="963" y="1184"/>
                    </a:cubicBezTo>
                    <a:cubicBezTo>
                      <a:pt x="963" y="1092"/>
                      <a:pt x="963" y="1092"/>
                      <a:pt x="963" y="1092"/>
                    </a:cubicBezTo>
                    <a:cubicBezTo>
                      <a:pt x="963" y="1018"/>
                      <a:pt x="963" y="1018"/>
                      <a:pt x="963" y="1018"/>
                    </a:cubicBezTo>
                    <a:cubicBezTo>
                      <a:pt x="963" y="925"/>
                      <a:pt x="963" y="925"/>
                      <a:pt x="963" y="925"/>
                    </a:cubicBezTo>
                    <a:cubicBezTo>
                      <a:pt x="963" y="851"/>
                      <a:pt x="963" y="851"/>
                      <a:pt x="963" y="851"/>
                    </a:cubicBezTo>
                    <a:cubicBezTo>
                      <a:pt x="963" y="759"/>
                      <a:pt x="963" y="759"/>
                      <a:pt x="963" y="759"/>
                    </a:cubicBezTo>
                    <a:cubicBezTo>
                      <a:pt x="963" y="685"/>
                      <a:pt x="963" y="685"/>
                      <a:pt x="963" y="685"/>
                    </a:cubicBezTo>
                    <a:cubicBezTo>
                      <a:pt x="963" y="592"/>
                      <a:pt x="963" y="592"/>
                      <a:pt x="963" y="592"/>
                    </a:cubicBezTo>
                    <a:cubicBezTo>
                      <a:pt x="963" y="518"/>
                      <a:pt x="963" y="518"/>
                      <a:pt x="963" y="518"/>
                    </a:cubicBezTo>
                    <a:cubicBezTo>
                      <a:pt x="963" y="425"/>
                      <a:pt x="963" y="425"/>
                      <a:pt x="963" y="425"/>
                    </a:cubicBezTo>
                    <a:cubicBezTo>
                      <a:pt x="963" y="351"/>
                      <a:pt x="963" y="351"/>
                      <a:pt x="963" y="351"/>
                    </a:cubicBezTo>
                    <a:cubicBezTo>
                      <a:pt x="963" y="222"/>
                      <a:pt x="963" y="222"/>
                      <a:pt x="963" y="222"/>
                    </a:cubicBezTo>
                    <a:cubicBezTo>
                      <a:pt x="963" y="166"/>
                      <a:pt x="963" y="166"/>
                      <a:pt x="963" y="166"/>
                    </a:cubicBezTo>
                    <a:cubicBezTo>
                      <a:pt x="963" y="0"/>
                      <a:pt x="963" y="0"/>
                      <a:pt x="963" y="0"/>
                    </a:cubicBezTo>
                    <a:cubicBezTo>
                      <a:pt x="0" y="166"/>
                      <a:pt x="0" y="166"/>
                      <a:pt x="0" y="166"/>
                    </a:cubicBezTo>
                    <a:lnTo>
                      <a:pt x="0" y="1462"/>
                    </a:lnTo>
                    <a:close/>
                    <a:moveTo>
                      <a:pt x="246" y="561"/>
                    </a:moveTo>
                    <a:cubicBezTo>
                      <a:pt x="299" y="887"/>
                      <a:pt x="299" y="887"/>
                      <a:pt x="299" y="887"/>
                    </a:cubicBezTo>
                    <a:cubicBezTo>
                      <a:pt x="300" y="891"/>
                      <a:pt x="300" y="894"/>
                      <a:pt x="301" y="898"/>
                    </a:cubicBezTo>
                    <a:cubicBezTo>
                      <a:pt x="301" y="903"/>
                      <a:pt x="302" y="907"/>
                      <a:pt x="302" y="912"/>
                    </a:cubicBezTo>
                    <a:cubicBezTo>
                      <a:pt x="302" y="916"/>
                      <a:pt x="303" y="921"/>
                      <a:pt x="303" y="927"/>
                    </a:cubicBezTo>
                    <a:cubicBezTo>
                      <a:pt x="303" y="932"/>
                      <a:pt x="304" y="938"/>
                      <a:pt x="304" y="944"/>
                    </a:cubicBezTo>
                    <a:cubicBezTo>
                      <a:pt x="306" y="944"/>
                      <a:pt x="306" y="944"/>
                      <a:pt x="306" y="944"/>
                    </a:cubicBezTo>
                    <a:cubicBezTo>
                      <a:pt x="306" y="940"/>
                      <a:pt x="306" y="935"/>
                      <a:pt x="307" y="930"/>
                    </a:cubicBezTo>
                    <a:cubicBezTo>
                      <a:pt x="307" y="926"/>
                      <a:pt x="307" y="921"/>
                      <a:pt x="308" y="916"/>
                    </a:cubicBezTo>
                    <a:cubicBezTo>
                      <a:pt x="309" y="911"/>
                      <a:pt x="310" y="906"/>
                      <a:pt x="310" y="901"/>
                    </a:cubicBezTo>
                    <a:cubicBezTo>
                      <a:pt x="311" y="896"/>
                      <a:pt x="312" y="891"/>
                      <a:pt x="314" y="886"/>
                    </a:cubicBezTo>
                    <a:cubicBezTo>
                      <a:pt x="385" y="552"/>
                      <a:pt x="385" y="552"/>
                      <a:pt x="385" y="552"/>
                    </a:cubicBezTo>
                    <a:cubicBezTo>
                      <a:pt x="484" y="546"/>
                      <a:pt x="484" y="546"/>
                      <a:pt x="484" y="546"/>
                    </a:cubicBezTo>
                    <a:cubicBezTo>
                      <a:pt x="554" y="895"/>
                      <a:pt x="554" y="895"/>
                      <a:pt x="554" y="895"/>
                    </a:cubicBezTo>
                    <a:cubicBezTo>
                      <a:pt x="554" y="899"/>
                      <a:pt x="555" y="902"/>
                      <a:pt x="556" y="906"/>
                    </a:cubicBezTo>
                    <a:cubicBezTo>
                      <a:pt x="556" y="910"/>
                      <a:pt x="557" y="914"/>
                      <a:pt x="557" y="919"/>
                    </a:cubicBezTo>
                    <a:cubicBezTo>
                      <a:pt x="558" y="924"/>
                      <a:pt x="558" y="929"/>
                      <a:pt x="559" y="934"/>
                    </a:cubicBezTo>
                    <a:cubicBezTo>
                      <a:pt x="560" y="940"/>
                      <a:pt x="560" y="946"/>
                      <a:pt x="561" y="952"/>
                    </a:cubicBezTo>
                    <a:cubicBezTo>
                      <a:pt x="562" y="952"/>
                      <a:pt x="562" y="952"/>
                      <a:pt x="562" y="952"/>
                    </a:cubicBezTo>
                    <a:cubicBezTo>
                      <a:pt x="562" y="947"/>
                      <a:pt x="562" y="942"/>
                      <a:pt x="563" y="937"/>
                    </a:cubicBezTo>
                    <a:cubicBezTo>
                      <a:pt x="563" y="932"/>
                      <a:pt x="563" y="927"/>
                      <a:pt x="564" y="922"/>
                    </a:cubicBezTo>
                    <a:cubicBezTo>
                      <a:pt x="565" y="917"/>
                      <a:pt x="565" y="913"/>
                      <a:pt x="566" y="908"/>
                    </a:cubicBezTo>
                    <a:cubicBezTo>
                      <a:pt x="567" y="903"/>
                      <a:pt x="567" y="898"/>
                      <a:pt x="568" y="894"/>
                    </a:cubicBezTo>
                    <a:cubicBezTo>
                      <a:pt x="629" y="537"/>
                      <a:pt x="629" y="537"/>
                      <a:pt x="629" y="537"/>
                    </a:cubicBezTo>
                    <a:cubicBezTo>
                      <a:pt x="734" y="531"/>
                      <a:pt x="734" y="531"/>
                      <a:pt x="734" y="531"/>
                    </a:cubicBezTo>
                    <a:cubicBezTo>
                      <a:pt x="613" y="1072"/>
                      <a:pt x="613" y="1072"/>
                      <a:pt x="613" y="1072"/>
                    </a:cubicBezTo>
                    <a:cubicBezTo>
                      <a:pt x="504" y="1065"/>
                      <a:pt x="504" y="1065"/>
                      <a:pt x="504" y="1065"/>
                    </a:cubicBezTo>
                    <a:cubicBezTo>
                      <a:pt x="435" y="733"/>
                      <a:pt x="435" y="733"/>
                      <a:pt x="435" y="733"/>
                    </a:cubicBezTo>
                    <a:cubicBezTo>
                      <a:pt x="434" y="729"/>
                      <a:pt x="433" y="724"/>
                      <a:pt x="433" y="720"/>
                    </a:cubicBezTo>
                    <a:cubicBezTo>
                      <a:pt x="432" y="715"/>
                      <a:pt x="431" y="711"/>
                      <a:pt x="431" y="706"/>
                    </a:cubicBezTo>
                    <a:cubicBezTo>
                      <a:pt x="430" y="701"/>
                      <a:pt x="430" y="696"/>
                      <a:pt x="429" y="691"/>
                    </a:cubicBezTo>
                    <a:cubicBezTo>
                      <a:pt x="429" y="686"/>
                      <a:pt x="429" y="681"/>
                      <a:pt x="429" y="675"/>
                    </a:cubicBezTo>
                    <a:cubicBezTo>
                      <a:pt x="427" y="675"/>
                      <a:pt x="427" y="675"/>
                      <a:pt x="427" y="675"/>
                    </a:cubicBezTo>
                    <a:cubicBezTo>
                      <a:pt x="427" y="681"/>
                      <a:pt x="427" y="686"/>
                      <a:pt x="426" y="692"/>
                    </a:cubicBezTo>
                    <a:cubicBezTo>
                      <a:pt x="425" y="697"/>
                      <a:pt x="425" y="702"/>
                      <a:pt x="424" y="707"/>
                    </a:cubicBezTo>
                    <a:cubicBezTo>
                      <a:pt x="424" y="711"/>
                      <a:pt x="423" y="716"/>
                      <a:pt x="422" y="720"/>
                    </a:cubicBezTo>
                    <a:cubicBezTo>
                      <a:pt x="422" y="725"/>
                      <a:pt x="421" y="729"/>
                      <a:pt x="420" y="733"/>
                    </a:cubicBezTo>
                    <a:cubicBezTo>
                      <a:pt x="352" y="1056"/>
                      <a:pt x="352" y="1056"/>
                      <a:pt x="352" y="1056"/>
                    </a:cubicBezTo>
                    <a:cubicBezTo>
                      <a:pt x="252" y="1050"/>
                      <a:pt x="252" y="1050"/>
                      <a:pt x="252" y="1050"/>
                    </a:cubicBezTo>
                    <a:cubicBezTo>
                      <a:pt x="156" y="566"/>
                      <a:pt x="156" y="566"/>
                      <a:pt x="156" y="566"/>
                    </a:cubicBezTo>
                    <a:lnTo>
                      <a:pt x="246" y="5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112" name="Group 111">
              <a:extLst>
                <a:ext uri="{FF2B5EF4-FFF2-40B4-BE49-F238E27FC236}">
                  <a16:creationId xmlns:a16="http://schemas.microsoft.com/office/drawing/2014/main" id="{A6818A0C-749A-48CB-81CB-0972A40924DF}"/>
                </a:ext>
              </a:extLst>
            </p:cNvPr>
            <p:cNvGrpSpPr/>
            <p:nvPr/>
          </p:nvGrpSpPr>
          <p:grpSpPr>
            <a:xfrm>
              <a:off x="10570963" y="5412081"/>
              <a:ext cx="274073" cy="274957"/>
              <a:chOff x="1797050" y="2514600"/>
              <a:chExt cx="4919663" cy="4935538"/>
            </a:xfrm>
            <a:solidFill>
              <a:srgbClr val="257443"/>
            </a:solidFill>
          </p:grpSpPr>
          <p:sp>
            <p:nvSpPr>
              <p:cNvPr id="122" name="Freeform 23">
                <a:extLst>
                  <a:ext uri="{FF2B5EF4-FFF2-40B4-BE49-F238E27FC236}">
                    <a16:creationId xmlns:a16="http://schemas.microsoft.com/office/drawing/2014/main" id="{5F315BF4-6575-4B3B-8E34-4909FEB670B0}"/>
                  </a:ext>
                </a:extLst>
              </p:cNvPr>
              <p:cNvSpPr>
                <a:spLocks noEditPoints="1"/>
              </p:cNvSpPr>
              <p:nvPr/>
            </p:nvSpPr>
            <p:spPr bwMode="auto">
              <a:xfrm>
                <a:off x="4833938" y="3014663"/>
                <a:ext cx="1882775" cy="3822700"/>
              </a:xfrm>
              <a:custGeom>
                <a:avLst/>
                <a:gdLst>
                  <a:gd name="T0" fmla="*/ 473 w 501"/>
                  <a:gd name="T1" fmla="*/ 0 h 1017"/>
                  <a:gd name="T2" fmla="*/ 0 w 501"/>
                  <a:gd name="T3" fmla="*/ 0 h 1017"/>
                  <a:gd name="T4" fmla="*/ 0 w 501"/>
                  <a:gd name="T5" fmla="*/ 123 h 1017"/>
                  <a:gd name="T6" fmla="*/ 131 w 501"/>
                  <a:gd name="T7" fmla="*/ 123 h 1017"/>
                  <a:gd name="T8" fmla="*/ 131 w 501"/>
                  <a:gd name="T9" fmla="*/ 239 h 1017"/>
                  <a:gd name="T10" fmla="*/ 0 w 501"/>
                  <a:gd name="T11" fmla="*/ 239 h 1017"/>
                  <a:gd name="T12" fmla="*/ 0 w 501"/>
                  <a:gd name="T13" fmla="*/ 285 h 1017"/>
                  <a:gd name="T14" fmla="*/ 131 w 501"/>
                  <a:gd name="T15" fmla="*/ 285 h 1017"/>
                  <a:gd name="T16" fmla="*/ 131 w 501"/>
                  <a:gd name="T17" fmla="*/ 400 h 1017"/>
                  <a:gd name="T18" fmla="*/ 0 w 501"/>
                  <a:gd name="T19" fmla="*/ 400 h 1017"/>
                  <a:gd name="T20" fmla="*/ 0 w 501"/>
                  <a:gd name="T21" fmla="*/ 447 h 1017"/>
                  <a:gd name="T22" fmla="*/ 131 w 501"/>
                  <a:gd name="T23" fmla="*/ 447 h 1017"/>
                  <a:gd name="T24" fmla="*/ 131 w 501"/>
                  <a:gd name="T25" fmla="*/ 570 h 1017"/>
                  <a:gd name="T26" fmla="*/ 0 w 501"/>
                  <a:gd name="T27" fmla="*/ 570 h 1017"/>
                  <a:gd name="T28" fmla="*/ 0 w 501"/>
                  <a:gd name="T29" fmla="*/ 608 h 1017"/>
                  <a:gd name="T30" fmla="*/ 131 w 501"/>
                  <a:gd name="T31" fmla="*/ 608 h 1017"/>
                  <a:gd name="T32" fmla="*/ 131 w 501"/>
                  <a:gd name="T33" fmla="*/ 732 h 1017"/>
                  <a:gd name="T34" fmla="*/ 0 w 501"/>
                  <a:gd name="T35" fmla="*/ 732 h 1017"/>
                  <a:gd name="T36" fmla="*/ 0 w 501"/>
                  <a:gd name="T37" fmla="*/ 778 h 1017"/>
                  <a:gd name="T38" fmla="*/ 131 w 501"/>
                  <a:gd name="T39" fmla="*/ 778 h 1017"/>
                  <a:gd name="T40" fmla="*/ 131 w 501"/>
                  <a:gd name="T41" fmla="*/ 894 h 1017"/>
                  <a:gd name="T42" fmla="*/ 0 w 501"/>
                  <a:gd name="T43" fmla="*/ 894 h 1017"/>
                  <a:gd name="T44" fmla="*/ 0 w 501"/>
                  <a:gd name="T45" fmla="*/ 1017 h 1017"/>
                  <a:gd name="T46" fmla="*/ 475 w 501"/>
                  <a:gd name="T47" fmla="*/ 1017 h 1017"/>
                  <a:gd name="T48" fmla="*/ 501 w 501"/>
                  <a:gd name="T49" fmla="*/ 986 h 1017"/>
                  <a:gd name="T50" fmla="*/ 501 w 501"/>
                  <a:gd name="T51" fmla="*/ 31 h 1017"/>
                  <a:gd name="T52" fmla="*/ 473 w 501"/>
                  <a:gd name="T53" fmla="*/ 0 h 1017"/>
                  <a:gd name="T54" fmla="*/ 385 w 501"/>
                  <a:gd name="T55" fmla="*/ 894 h 1017"/>
                  <a:gd name="T56" fmla="*/ 177 w 501"/>
                  <a:gd name="T57" fmla="*/ 894 h 1017"/>
                  <a:gd name="T58" fmla="*/ 177 w 501"/>
                  <a:gd name="T59" fmla="*/ 778 h 1017"/>
                  <a:gd name="T60" fmla="*/ 385 w 501"/>
                  <a:gd name="T61" fmla="*/ 778 h 1017"/>
                  <a:gd name="T62" fmla="*/ 385 w 501"/>
                  <a:gd name="T63" fmla="*/ 894 h 1017"/>
                  <a:gd name="T64" fmla="*/ 385 w 501"/>
                  <a:gd name="T65" fmla="*/ 732 h 1017"/>
                  <a:gd name="T66" fmla="*/ 177 w 501"/>
                  <a:gd name="T67" fmla="*/ 732 h 1017"/>
                  <a:gd name="T68" fmla="*/ 177 w 501"/>
                  <a:gd name="T69" fmla="*/ 608 h 1017"/>
                  <a:gd name="T70" fmla="*/ 385 w 501"/>
                  <a:gd name="T71" fmla="*/ 608 h 1017"/>
                  <a:gd name="T72" fmla="*/ 385 w 501"/>
                  <a:gd name="T73" fmla="*/ 732 h 1017"/>
                  <a:gd name="T74" fmla="*/ 385 w 501"/>
                  <a:gd name="T75" fmla="*/ 570 h 1017"/>
                  <a:gd name="T76" fmla="*/ 177 w 501"/>
                  <a:gd name="T77" fmla="*/ 570 h 1017"/>
                  <a:gd name="T78" fmla="*/ 177 w 501"/>
                  <a:gd name="T79" fmla="*/ 447 h 1017"/>
                  <a:gd name="T80" fmla="*/ 385 w 501"/>
                  <a:gd name="T81" fmla="*/ 447 h 1017"/>
                  <a:gd name="T82" fmla="*/ 385 w 501"/>
                  <a:gd name="T83" fmla="*/ 570 h 1017"/>
                  <a:gd name="T84" fmla="*/ 385 w 501"/>
                  <a:gd name="T85" fmla="*/ 400 h 1017"/>
                  <a:gd name="T86" fmla="*/ 177 w 501"/>
                  <a:gd name="T87" fmla="*/ 400 h 1017"/>
                  <a:gd name="T88" fmla="*/ 177 w 501"/>
                  <a:gd name="T89" fmla="*/ 285 h 1017"/>
                  <a:gd name="T90" fmla="*/ 385 w 501"/>
                  <a:gd name="T91" fmla="*/ 285 h 1017"/>
                  <a:gd name="T92" fmla="*/ 385 w 501"/>
                  <a:gd name="T93" fmla="*/ 400 h 1017"/>
                  <a:gd name="T94" fmla="*/ 385 w 501"/>
                  <a:gd name="T95" fmla="*/ 239 h 1017"/>
                  <a:gd name="T96" fmla="*/ 177 w 501"/>
                  <a:gd name="T97" fmla="*/ 239 h 1017"/>
                  <a:gd name="T98" fmla="*/ 177 w 501"/>
                  <a:gd name="T99" fmla="*/ 123 h 1017"/>
                  <a:gd name="T100" fmla="*/ 385 w 501"/>
                  <a:gd name="T101" fmla="*/ 123 h 1017"/>
                  <a:gd name="T102" fmla="*/ 385 w 501"/>
                  <a:gd name="T103" fmla="*/ 23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1" h="1017">
                    <a:moveTo>
                      <a:pt x="473" y="0"/>
                    </a:moveTo>
                    <a:cubicBezTo>
                      <a:pt x="0" y="0"/>
                      <a:pt x="0" y="0"/>
                      <a:pt x="0" y="0"/>
                    </a:cubicBezTo>
                    <a:cubicBezTo>
                      <a:pt x="0" y="123"/>
                      <a:pt x="0" y="123"/>
                      <a:pt x="0" y="123"/>
                    </a:cubicBezTo>
                    <a:cubicBezTo>
                      <a:pt x="131" y="123"/>
                      <a:pt x="131" y="123"/>
                      <a:pt x="131" y="123"/>
                    </a:cubicBezTo>
                    <a:cubicBezTo>
                      <a:pt x="131" y="239"/>
                      <a:pt x="131" y="239"/>
                      <a:pt x="131" y="239"/>
                    </a:cubicBezTo>
                    <a:cubicBezTo>
                      <a:pt x="0" y="239"/>
                      <a:pt x="0" y="239"/>
                      <a:pt x="0" y="239"/>
                    </a:cubicBezTo>
                    <a:cubicBezTo>
                      <a:pt x="0" y="285"/>
                      <a:pt x="0" y="285"/>
                      <a:pt x="0" y="285"/>
                    </a:cubicBezTo>
                    <a:cubicBezTo>
                      <a:pt x="131" y="285"/>
                      <a:pt x="131" y="285"/>
                      <a:pt x="131" y="285"/>
                    </a:cubicBezTo>
                    <a:cubicBezTo>
                      <a:pt x="131" y="400"/>
                      <a:pt x="131" y="400"/>
                      <a:pt x="131" y="400"/>
                    </a:cubicBezTo>
                    <a:cubicBezTo>
                      <a:pt x="0" y="400"/>
                      <a:pt x="0" y="400"/>
                      <a:pt x="0" y="400"/>
                    </a:cubicBezTo>
                    <a:cubicBezTo>
                      <a:pt x="0" y="447"/>
                      <a:pt x="0" y="447"/>
                      <a:pt x="0" y="447"/>
                    </a:cubicBezTo>
                    <a:cubicBezTo>
                      <a:pt x="131" y="447"/>
                      <a:pt x="131" y="447"/>
                      <a:pt x="131" y="447"/>
                    </a:cubicBezTo>
                    <a:cubicBezTo>
                      <a:pt x="131" y="570"/>
                      <a:pt x="131" y="570"/>
                      <a:pt x="131" y="570"/>
                    </a:cubicBezTo>
                    <a:cubicBezTo>
                      <a:pt x="0" y="570"/>
                      <a:pt x="0" y="570"/>
                      <a:pt x="0" y="570"/>
                    </a:cubicBezTo>
                    <a:cubicBezTo>
                      <a:pt x="0" y="608"/>
                      <a:pt x="0" y="608"/>
                      <a:pt x="0" y="608"/>
                    </a:cubicBezTo>
                    <a:cubicBezTo>
                      <a:pt x="131" y="608"/>
                      <a:pt x="131" y="608"/>
                      <a:pt x="131" y="608"/>
                    </a:cubicBezTo>
                    <a:cubicBezTo>
                      <a:pt x="131" y="732"/>
                      <a:pt x="131" y="732"/>
                      <a:pt x="131" y="732"/>
                    </a:cubicBezTo>
                    <a:cubicBezTo>
                      <a:pt x="0" y="732"/>
                      <a:pt x="0" y="732"/>
                      <a:pt x="0" y="732"/>
                    </a:cubicBezTo>
                    <a:cubicBezTo>
                      <a:pt x="0" y="778"/>
                      <a:pt x="0" y="778"/>
                      <a:pt x="0" y="778"/>
                    </a:cubicBezTo>
                    <a:cubicBezTo>
                      <a:pt x="131" y="778"/>
                      <a:pt x="131" y="778"/>
                      <a:pt x="131" y="778"/>
                    </a:cubicBezTo>
                    <a:cubicBezTo>
                      <a:pt x="131" y="894"/>
                      <a:pt x="131" y="894"/>
                      <a:pt x="131" y="894"/>
                    </a:cubicBezTo>
                    <a:cubicBezTo>
                      <a:pt x="0" y="894"/>
                      <a:pt x="0" y="894"/>
                      <a:pt x="0" y="894"/>
                    </a:cubicBezTo>
                    <a:cubicBezTo>
                      <a:pt x="0" y="1017"/>
                      <a:pt x="0" y="1017"/>
                      <a:pt x="0" y="1017"/>
                    </a:cubicBezTo>
                    <a:cubicBezTo>
                      <a:pt x="475" y="1017"/>
                      <a:pt x="475" y="1017"/>
                      <a:pt x="475" y="1017"/>
                    </a:cubicBezTo>
                    <a:cubicBezTo>
                      <a:pt x="490" y="1017"/>
                      <a:pt x="501" y="999"/>
                      <a:pt x="501" y="986"/>
                    </a:cubicBezTo>
                    <a:cubicBezTo>
                      <a:pt x="501" y="31"/>
                      <a:pt x="501" y="31"/>
                      <a:pt x="501" y="31"/>
                    </a:cubicBezTo>
                    <a:cubicBezTo>
                      <a:pt x="501" y="13"/>
                      <a:pt x="475" y="0"/>
                      <a:pt x="473" y="0"/>
                    </a:cubicBezTo>
                    <a:close/>
                    <a:moveTo>
                      <a:pt x="385" y="894"/>
                    </a:moveTo>
                    <a:cubicBezTo>
                      <a:pt x="177" y="894"/>
                      <a:pt x="177" y="894"/>
                      <a:pt x="177" y="894"/>
                    </a:cubicBezTo>
                    <a:cubicBezTo>
                      <a:pt x="177" y="778"/>
                      <a:pt x="177" y="778"/>
                      <a:pt x="177" y="778"/>
                    </a:cubicBezTo>
                    <a:cubicBezTo>
                      <a:pt x="385" y="778"/>
                      <a:pt x="385" y="778"/>
                      <a:pt x="385" y="778"/>
                    </a:cubicBezTo>
                    <a:lnTo>
                      <a:pt x="385" y="894"/>
                    </a:lnTo>
                    <a:close/>
                    <a:moveTo>
                      <a:pt x="385" y="732"/>
                    </a:moveTo>
                    <a:cubicBezTo>
                      <a:pt x="177" y="732"/>
                      <a:pt x="177" y="732"/>
                      <a:pt x="177" y="732"/>
                    </a:cubicBezTo>
                    <a:cubicBezTo>
                      <a:pt x="177" y="608"/>
                      <a:pt x="177" y="608"/>
                      <a:pt x="177" y="608"/>
                    </a:cubicBezTo>
                    <a:cubicBezTo>
                      <a:pt x="385" y="608"/>
                      <a:pt x="385" y="608"/>
                      <a:pt x="385" y="608"/>
                    </a:cubicBezTo>
                    <a:lnTo>
                      <a:pt x="385" y="732"/>
                    </a:lnTo>
                    <a:close/>
                    <a:moveTo>
                      <a:pt x="385" y="570"/>
                    </a:moveTo>
                    <a:cubicBezTo>
                      <a:pt x="177" y="570"/>
                      <a:pt x="177" y="570"/>
                      <a:pt x="177" y="570"/>
                    </a:cubicBezTo>
                    <a:cubicBezTo>
                      <a:pt x="177" y="447"/>
                      <a:pt x="177" y="447"/>
                      <a:pt x="177" y="447"/>
                    </a:cubicBezTo>
                    <a:cubicBezTo>
                      <a:pt x="385" y="447"/>
                      <a:pt x="385" y="447"/>
                      <a:pt x="385" y="447"/>
                    </a:cubicBezTo>
                    <a:lnTo>
                      <a:pt x="385" y="570"/>
                    </a:lnTo>
                    <a:close/>
                    <a:moveTo>
                      <a:pt x="385" y="400"/>
                    </a:moveTo>
                    <a:cubicBezTo>
                      <a:pt x="177" y="400"/>
                      <a:pt x="177" y="400"/>
                      <a:pt x="177" y="400"/>
                    </a:cubicBezTo>
                    <a:cubicBezTo>
                      <a:pt x="177" y="285"/>
                      <a:pt x="177" y="285"/>
                      <a:pt x="177" y="285"/>
                    </a:cubicBezTo>
                    <a:cubicBezTo>
                      <a:pt x="385" y="285"/>
                      <a:pt x="385" y="285"/>
                      <a:pt x="385" y="285"/>
                    </a:cubicBezTo>
                    <a:lnTo>
                      <a:pt x="385" y="400"/>
                    </a:lnTo>
                    <a:close/>
                    <a:moveTo>
                      <a:pt x="385" y="239"/>
                    </a:moveTo>
                    <a:cubicBezTo>
                      <a:pt x="177" y="239"/>
                      <a:pt x="177" y="239"/>
                      <a:pt x="177" y="239"/>
                    </a:cubicBezTo>
                    <a:cubicBezTo>
                      <a:pt x="177" y="123"/>
                      <a:pt x="177" y="123"/>
                      <a:pt x="177" y="123"/>
                    </a:cubicBezTo>
                    <a:cubicBezTo>
                      <a:pt x="385" y="123"/>
                      <a:pt x="385" y="123"/>
                      <a:pt x="385" y="123"/>
                    </a:cubicBezTo>
                    <a:lnTo>
                      <a:pt x="385" y="2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23" name="Freeform 24">
                <a:extLst>
                  <a:ext uri="{FF2B5EF4-FFF2-40B4-BE49-F238E27FC236}">
                    <a16:creationId xmlns:a16="http://schemas.microsoft.com/office/drawing/2014/main" id="{298D148B-DA2D-4DD9-84F0-845F464872A0}"/>
                  </a:ext>
                </a:extLst>
              </p:cNvPr>
              <p:cNvSpPr>
                <a:spLocks noEditPoints="1"/>
              </p:cNvSpPr>
              <p:nvPr/>
            </p:nvSpPr>
            <p:spPr bwMode="auto">
              <a:xfrm>
                <a:off x="1797050" y="2514600"/>
                <a:ext cx="2916238" cy="4935538"/>
              </a:xfrm>
              <a:custGeom>
                <a:avLst/>
                <a:gdLst>
                  <a:gd name="T0" fmla="*/ 0 w 776"/>
                  <a:gd name="T1" fmla="*/ 1179 h 1313"/>
                  <a:gd name="T2" fmla="*/ 776 w 776"/>
                  <a:gd name="T3" fmla="*/ 1313 h 1313"/>
                  <a:gd name="T4" fmla="*/ 776 w 776"/>
                  <a:gd name="T5" fmla="*/ 0 h 1313"/>
                  <a:gd name="T6" fmla="*/ 0 w 776"/>
                  <a:gd name="T7" fmla="*/ 135 h 1313"/>
                  <a:gd name="T8" fmla="*/ 0 w 776"/>
                  <a:gd name="T9" fmla="*/ 1179 h 1313"/>
                  <a:gd name="T10" fmla="*/ 194 w 776"/>
                  <a:gd name="T11" fmla="*/ 411 h 1313"/>
                  <a:gd name="T12" fmla="*/ 300 w 776"/>
                  <a:gd name="T13" fmla="*/ 404 h 1313"/>
                  <a:gd name="T14" fmla="*/ 358 w 776"/>
                  <a:gd name="T15" fmla="*/ 554 h 1313"/>
                  <a:gd name="T16" fmla="*/ 362 w 776"/>
                  <a:gd name="T17" fmla="*/ 564 h 1313"/>
                  <a:gd name="T18" fmla="*/ 365 w 776"/>
                  <a:gd name="T19" fmla="*/ 574 h 1313"/>
                  <a:gd name="T20" fmla="*/ 368 w 776"/>
                  <a:gd name="T21" fmla="*/ 585 h 1313"/>
                  <a:gd name="T22" fmla="*/ 371 w 776"/>
                  <a:gd name="T23" fmla="*/ 597 h 1313"/>
                  <a:gd name="T24" fmla="*/ 372 w 776"/>
                  <a:gd name="T25" fmla="*/ 597 h 1313"/>
                  <a:gd name="T26" fmla="*/ 374 w 776"/>
                  <a:gd name="T27" fmla="*/ 589 h 1313"/>
                  <a:gd name="T28" fmla="*/ 377 w 776"/>
                  <a:gd name="T29" fmla="*/ 578 h 1313"/>
                  <a:gd name="T30" fmla="*/ 380 w 776"/>
                  <a:gd name="T31" fmla="*/ 566 h 1313"/>
                  <a:gd name="T32" fmla="*/ 385 w 776"/>
                  <a:gd name="T33" fmla="*/ 552 h 1313"/>
                  <a:gd name="T34" fmla="*/ 452 w 776"/>
                  <a:gd name="T35" fmla="*/ 395 h 1313"/>
                  <a:gd name="T36" fmla="*/ 562 w 776"/>
                  <a:gd name="T37" fmla="*/ 388 h 1313"/>
                  <a:gd name="T38" fmla="*/ 431 w 776"/>
                  <a:gd name="T39" fmla="*/ 654 h 1313"/>
                  <a:gd name="T40" fmla="*/ 566 w 776"/>
                  <a:gd name="T41" fmla="*/ 925 h 1313"/>
                  <a:gd name="T42" fmla="*/ 449 w 776"/>
                  <a:gd name="T43" fmla="*/ 918 h 1313"/>
                  <a:gd name="T44" fmla="*/ 376 w 776"/>
                  <a:gd name="T45" fmla="*/ 746 h 1313"/>
                  <a:gd name="T46" fmla="*/ 374 w 776"/>
                  <a:gd name="T47" fmla="*/ 741 h 1313"/>
                  <a:gd name="T48" fmla="*/ 372 w 776"/>
                  <a:gd name="T49" fmla="*/ 733 h 1313"/>
                  <a:gd name="T50" fmla="*/ 370 w 776"/>
                  <a:gd name="T51" fmla="*/ 724 h 1313"/>
                  <a:gd name="T52" fmla="*/ 368 w 776"/>
                  <a:gd name="T53" fmla="*/ 712 h 1313"/>
                  <a:gd name="T54" fmla="*/ 367 w 776"/>
                  <a:gd name="T55" fmla="*/ 712 h 1313"/>
                  <a:gd name="T56" fmla="*/ 365 w 776"/>
                  <a:gd name="T57" fmla="*/ 718 h 1313"/>
                  <a:gd name="T58" fmla="*/ 363 w 776"/>
                  <a:gd name="T59" fmla="*/ 727 h 1313"/>
                  <a:gd name="T60" fmla="*/ 360 w 776"/>
                  <a:gd name="T61" fmla="*/ 736 h 1313"/>
                  <a:gd name="T62" fmla="*/ 357 w 776"/>
                  <a:gd name="T63" fmla="*/ 747 h 1313"/>
                  <a:gd name="T64" fmla="*/ 287 w 776"/>
                  <a:gd name="T65" fmla="*/ 908 h 1313"/>
                  <a:gd name="T66" fmla="*/ 184 w 776"/>
                  <a:gd name="T67" fmla="*/ 902 h 1313"/>
                  <a:gd name="T68" fmla="*/ 307 w 776"/>
                  <a:gd name="T69" fmla="*/ 657 h 1313"/>
                  <a:gd name="T70" fmla="*/ 194 w 776"/>
                  <a:gd name="T71" fmla="*/ 411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6" h="1313">
                    <a:moveTo>
                      <a:pt x="0" y="1179"/>
                    </a:moveTo>
                    <a:cubicBezTo>
                      <a:pt x="776" y="1313"/>
                      <a:pt x="776" y="1313"/>
                      <a:pt x="776" y="1313"/>
                    </a:cubicBezTo>
                    <a:cubicBezTo>
                      <a:pt x="776" y="0"/>
                      <a:pt x="776" y="0"/>
                      <a:pt x="776" y="0"/>
                    </a:cubicBezTo>
                    <a:cubicBezTo>
                      <a:pt x="0" y="135"/>
                      <a:pt x="0" y="135"/>
                      <a:pt x="0" y="135"/>
                    </a:cubicBezTo>
                    <a:lnTo>
                      <a:pt x="0" y="1179"/>
                    </a:lnTo>
                    <a:close/>
                    <a:moveTo>
                      <a:pt x="194" y="411"/>
                    </a:moveTo>
                    <a:cubicBezTo>
                      <a:pt x="300" y="404"/>
                      <a:pt x="300" y="404"/>
                      <a:pt x="300" y="404"/>
                    </a:cubicBezTo>
                    <a:cubicBezTo>
                      <a:pt x="358" y="554"/>
                      <a:pt x="358" y="554"/>
                      <a:pt x="358" y="554"/>
                    </a:cubicBezTo>
                    <a:cubicBezTo>
                      <a:pt x="359" y="557"/>
                      <a:pt x="361" y="560"/>
                      <a:pt x="362" y="564"/>
                    </a:cubicBezTo>
                    <a:cubicBezTo>
                      <a:pt x="363" y="567"/>
                      <a:pt x="364" y="571"/>
                      <a:pt x="365" y="574"/>
                    </a:cubicBezTo>
                    <a:cubicBezTo>
                      <a:pt x="366" y="578"/>
                      <a:pt x="367" y="581"/>
                      <a:pt x="368" y="585"/>
                    </a:cubicBezTo>
                    <a:cubicBezTo>
                      <a:pt x="369" y="589"/>
                      <a:pt x="370" y="593"/>
                      <a:pt x="371" y="597"/>
                    </a:cubicBezTo>
                    <a:cubicBezTo>
                      <a:pt x="372" y="597"/>
                      <a:pt x="372" y="597"/>
                      <a:pt x="372" y="597"/>
                    </a:cubicBezTo>
                    <a:cubicBezTo>
                      <a:pt x="372" y="595"/>
                      <a:pt x="373" y="592"/>
                      <a:pt x="374" y="589"/>
                    </a:cubicBezTo>
                    <a:cubicBezTo>
                      <a:pt x="375" y="586"/>
                      <a:pt x="376" y="582"/>
                      <a:pt x="377" y="578"/>
                    </a:cubicBezTo>
                    <a:cubicBezTo>
                      <a:pt x="378" y="575"/>
                      <a:pt x="379" y="571"/>
                      <a:pt x="380" y="566"/>
                    </a:cubicBezTo>
                    <a:cubicBezTo>
                      <a:pt x="382" y="562"/>
                      <a:pt x="383" y="557"/>
                      <a:pt x="385" y="552"/>
                    </a:cubicBezTo>
                    <a:cubicBezTo>
                      <a:pt x="452" y="395"/>
                      <a:pt x="452" y="395"/>
                      <a:pt x="452" y="395"/>
                    </a:cubicBezTo>
                    <a:cubicBezTo>
                      <a:pt x="562" y="388"/>
                      <a:pt x="562" y="388"/>
                      <a:pt x="562" y="388"/>
                    </a:cubicBezTo>
                    <a:cubicBezTo>
                      <a:pt x="431" y="654"/>
                      <a:pt x="431" y="654"/>
                      <a:pt x="431" y="654"/>
                    </a:cubicBezTo>
                    <a:cubicBezTo>
                      <a:pt x="566" y="925"/>
                      <a:pt x="566" y="925"/>
                      <a:pt x="566" y="925"/>
                    </a:cubicBezTo>
                    <a:cubicBezTo>
                      <a:pt x="449" y="918"/>
                      <a:pt x="449" y="918"/>
                      <a:pt x="449" y="918"/>
                    </a:cubicBezTo>
                    <a:cubicBezTo>
                      <a:pt x="376" y="746"/>
                      <a:pt x="376" y="746"/>
                      <a:pt x="376" y="746"/>
                    </a:cubicBezTo>
                    <a:cubicBezTo>
                      <a:pt x="375" y="745"/>
                      <a:pt x="375" y="743"/>
                      <a:pt x="374" y="741"/>
                    </a:cubicBezTo>
                    <a:cubicBezTo>
                      <a:pt x="374" y="739"/>
                      <a:pt x="373" y="736"/>
                      <a:pt x="372" y="733"/>
                    </a:cubicBezTo>
                    <a:cubicBezTo>
                      <a:pt x="371" y="730"/>
                      <a:pt x="371" y="727"/>
                      <a:pt x="370" y="724"/>
                    </a:cubicBezTo>
                    <a:cubicBezTo>
                      <a:pt x="369" y="720"/>
                      <a:pt x="369" y="716"/>
                      <a:pt x="368" y="712"/>
                    </a:cubicBezTo>
                    <a:cubicBezTo>
                      <a:pt x="367" y="712"/>
                      <a:pt x="367" y="712"/>
                      <a:pt x="367" y="712"/>
                    </a:cubicBezTo>
                    <a:cubicBezTo>
                      <a:pt x="366" y="714"/>
                      <a:pt x="366" y="716"/>
                      <a:pt x="365" y="718"/>
                    </a:cubicBezTo>
                    <a:cubicBezTo>
                      <a:pt x="365" y="721"/>
                      <a:pt x="364" y="724"/>
                      <a:pt x="363" y="727"/>
                    </a:cubicBezTo>
                    <a:cubicBezTo>
                      <a:pt x="362" y="730"/>
                      <a:pt x="361" y="733"/>
                      <a:pt x="360" y="736"/>
                    </a:cubicBezTo>
                    <a:cubicBezTo>
                      <a:pt x="359" y="740"/>
                      <a:pt x="358" y="743"/>
                      <a:pt x="357" y="747"/>
                    </a:cubicBezTo>
                    <a:cubicBezTo>
                      <a:pt x="287" y="908"/>
                      <a:pt x="287" y="908"/>
                      <a:pt x="287" y="908"/>
                    </a:cubicBezTo>
                    <a:cubicBezTo>
                      <a:pt x="184" y="902"/>
                      <a:pt x="184" y="902"/>
                      <a:pt x="184" y="902"/>
                    </a:cubicBezTo>
                    <a:cubicBezTo>
                      <a:pt x="307" y="657"/>
                      <a:pt x="307" y="657"/>
                      <a:pt x="307" y="657"/>
                    </a:cubicBezTo>
                    <a:lnTo>
                      <a:pt x="194" y="4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113" name="Group 112">
              <a:extLst>
                <a:ext uri="{FF2B5EF4-FFF2-40B4-BE49-F238E27FC236}">
                  <a16:creationId xmlns:a16="http://schemas.microsoft.com/office/drawing/2014/main" id="{5D94A211-B8D0-4085-A7A2-43E83F6DF91C}"/>
                </a:ext>
              </a:extLst>
            </p:cNvPr>
            <p:cNvGrpSpPr/>
            <p:nvPr/>
          </p:nvGrpSpPr>
          <p:grpSpPr>
            <a:xfrm>
              <a:off x="10573541" y="4572102"/>
              <a:ext cx="271765" cy="272441"/>
              <a:chOff x="2903538" y="231775"/>
              <a:chExt cx="6384925" cy="6400800"/>
            </a:xfrm>
          </p:grpSpPr>
          <p:sp>
            <p:nvSpPr>
              <p:cNvPr id="118" name="Freeform 5">
                <a:extLst>
                  <a:ext uri="{FF2B5EF4-FFF2-40B4-BE49-F238E27FC236}">
                    <a16:creationId xmlns:a16="http://schemas.microsoft.com/office/drawing/2014/main" id="{43F5601E-0454-41B2-BF2F-5BC77D653EB5}"/>
                  </a:ext>
                </a:extLst>
              </p:cNvPr>
              <p:cNvSpPr>
                <a:spLocks/>
              </p:cNvSpPr>
              <p:nvPr/>
            </p:nvSpPr>
            <p:spPr bwMode="auto">
              <a:xfrm>
                <a:off x="6888163" y="1831975"/>
                <a:ext cx="2393950" cy="1747838"/>
              </a:xfrm>
              <a:custGeom>
                <a:avLst/>
                <a:gdLst>
                  <a:gd name="T0" fmla="*/ 637 w 637"/>
                  <a:gd name="T1" fmla="*/ 63 h 465"/>
                  <a:gd name="T2" fmla="*/ 568 w 637"/>
                  <a:gd name="T3" fmla="*/ 0 h 465"/>
                  <a:gd name="T4" fmla="*/ 0 w 637"/>
                  <a:gd name="T5" fmla="*/ 0 h 465"/>
                  <a:gd name="T6" fmla="*/ 0 w 637"/>
                  <a:gd name="T7" fmla="*/ 293 h 465"/>
                  <a:gd name="T8" fmla="*/ 211 w 637"/>
                  <a:gd name="T9" fmla="*/ 465 h 465"/>
                  <a:gd name="T10" fmla="*/ 637 w 637"/>
                  <a:gd name="T11" fmla="*/ 63 h 465"/>
                </a:gdLst>
                <a:ahLst/>
                <a:cxnLst>
                  <a:cxn ang="0">
                    <a:pos x="T0" y="T1"/>
                  </a:cxn>
                  <a:cxn ang="0">
                    <a:pos x="T2" y="T3"/>
                  </a:cxn>
                  <a:cxn ang="0">
                    <a:pos x="T4" y="T5"/>
                  </a:cxn>
                  <a:cxn ang="0">
                    <a:pos x="T6" y="T7"/>
                  </a:cxn>
                  <a:cxn ang="0">
                    <a:pos x="T8" y="T9"/>
                  </a:cxn>
                  <a:cxn ang="0">
                    <a:pos x="T10" y="T11"/>
                  </a:cxn>
                </a:cxnLst>
                <a:rect l="0" t="0" r="r" b="b"/>
                <a:pathLst>
                  <a:path w="637" h="465">
                    <a:moveTo>
                      <a:pt x="637" y="63"/>
                    </a:moveTo>
                    <a:cubicBezTo>
                      <a:pt x="633" y="28"/>
                      <a:pt x="604" y="0"/>
                      <a:pt x="568" y="0"/>
                    </a:cubicBezTo>
                    <a:cubicBezTo>
                      <a:pt x="0" y="0"/>
                      <a:pt x="0" y="0"/>
                      <a:pt x="0" y="0"/>
                    </a:cubicBezTo>
                    <a:cubicBezTo>
                      <a:pt x="0" y="293"/>
                      <a:pt x="0" y="293"/>
                      <a:pt x="0" y="293"/>
                    </a:cubicBezTo>
                    <a:cubicBezTo>
                      <a:pt x="211" y="465"/>
                      <a:pt x="211" y="465"/>
                      <a:pt x="211" y="465"/>
                    </a:cubicBezTo>
                    <a:lnTo>
                      <a:pt x="637" y="63"/>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19" name="Freeform 6">
                <a:extLst>
                  <a:ext uri="{FF2B5EF4-FFF2-40B4-BE49-F238E27FC236}">
                    <a16:creationId xmlns:a16="http://schemas.microsoft.com/office/drawing/2014/main" id="{2B9C3353-38E9-4BFB-A865-6743CB617A8A}"/>
                  </a:ext>
                </a:extLst>
              </p:cNvPr>
              <p:cNvSpPr>
                <a:spLocks/>
              </p:cNvSpPr>
              <p:nvPr/>
            </p:nvSpPr>
            <p:spPr bwMode="auto">
              <a:xfrm>
                <a:off x="6888163" y="2609850"/>
                <a:ext cx="2400300" cy="2689225"/>
              </a:xfrm>
              <a:custGeom>
                <a:avLst/>
                <a:gdLst>
                  <a:gd name="T0" fmla="*/ 250 w 639"/>
                  <a:gd name="T1" fmla="*/ 368 h 716"/>
                  <a:gd name="T2" fmla="*/ 213 w 639"/>
                  <a:gd name="T3" fmla="*/ 383 h 716"/>
                  <a:gd name="T4" fmla="*/ 179 w 639"/>
                  <a:gd name="T5" fmla="*/ 371 h 716"/>
                  <a:gd name="T6" fmla="*/ 0 w 639"/>
                  <a:gd name="T7" fmla="*/ 224 h 716"/>
                  <a:gd name="T8" fmla="*/ 0 w 639"/>
                  <a:gd name="T9" fmla="*/ 716 h 716"/>
                  <a:gd name="T10" fmla="*/ 568 w 639"/>
                  <a:gd name="T11" fmla="*/ 716 h 716"/>
                  <a:gd name="T12" fmla="*/ 639 w 639"/>
                  <a:gd name="T13" fmla="*/ 645 h 716"/>
                  <a:gd name="T14" fmla="*/ 639 w 639"/>
                  <a:gd name="T15" fmla="*/ 0 h 716"/>
                  <a:gd name="T16" fmla="*/ 250 w 639"/>
                  <a:gd name="T17" fmla="*/ 36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716">
                    <a:moveTo>
                      <a:pt x="250" y="368"/>
                    </a:moveTo>
                    <a:cubicBezTo>
                      <a:pt x="239" y="378"/>
                      <a:pt x="226" y="383"/>
                      <a:pt x="213" y="383"/>
                    </a:cubicBezTo>
                    <a:cubicBezTo>
                      <a:pt x="201" y="383"/>
                      <a:pt x="189" y="379"/>
                      <a:pt x="179" y="371"/>
                    </a:cubicBezTo>
                    <a:cubicBezTo>
                      <a:pt x="0" y="224"/>
                      <a:pt x="0" y="224"/>
                      <a:pt x="0" y="224"/>
                    </a:cubicBezTo>
                    <a:cubicBezTo>
                      <a:pt x="0" y="716"/>
                      <a:pt x="0" y="716"/>
                      <a:pt x="0" y="716"/>
                    </a:cubicBezTo>
                    <a:cubicBezTo>
                      <a:pt x="568" y="716"/>
                      <a:pt x="568" y="716"/>
                      <a:pt x="568" y="716"/>
                    </a:cubicBezTo>
                    <a:cubicBezTo>
                      <a:pt x="607" y="716"/>
                      <a:pt x="639" y="685"/>
                      <a:pt x="639" y="645"/>
                    </a:cubicBezTo>
                    <a:cubicBezTo>
                      <a:pt x="639" y="0"/>
                      <a:pt x="639" y="0"/>
                      <a:pt x="639" y="0"/>
                    </a:cubicBezTo>
                    <a:lnTo>
                      <a:pt x="250" y="36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20" name="Freeform 7">
                <a:extLst>
                  <a:ext uri="{FF2B5EF4-FFF2-40B4-BE49-F238E27FC236}">
                    <a16:creationId xmlns:a16="http://schemas.microsoft.com/office/drawing/2014/main" id="{7E0DE33F-7DAD-433A-94D0-AC8D29A9E009}"/>
                  </a:ext>
                </a:extLst>
              </p:cNvPr>
              <p:cNvSpPr>
                <a:spLocks/>
              </p:cNvSpPr>
              <p:nvPr/>
            </p:nvSpPr>
            <p:spPr bwMode="auto">
              <a:xfrm>
                <a:off x="4202113" y="2632075"/>
                <a:ext cx="1060450" cy="1604963"/>
              </a:xfrm>
              <a:custGeom>
                <a:avLst/>
                <a:gdLst>
                  <a:gd name="T0" fmla="*/ 10 w 282"/>
                  <a:gd name="T1" fmla="*/ 302 h 427"/>
                  <a:gd name="T2" fmla="*/ 22 w 282"/>
                  <a:gd name="T3" fmla="*/ 339 h 427"/>
                  <a:gd name="T4" fmla="*/ 40 w 282"/>
                  <a:gd name="T5" fmla="*/ 370 h 427"/>
                  <a:gd name="T6" fmla="*/ 60 w 282"/>
                  <a:gd name="T7" fmla="*/ 394 h 427"/>
                  <a:gd name="T8" fmla="*/ 83 w 282"/>
                  <a:gd name="T9" fmla="*/ 411 h 427"/>
                  <a:gd name="T10" fmla="*/ 108 w 282"/>
                  <a:gd name="T11" fmla="*/ 422 h 427"/>
                  <a:gd name="T12" fmla="*/ 137 w 282"/>
                  <a:gd name="T13" fmla="*/ 426 h 427"/>
                  <a:gd name="T14" fmla="*/ 167 w 282"/>
                  <a:gd name="T15" fmla="*/ 424 h 427"/>
                  <a:gd name="T16" fmla="*/ 194 w 282"/>
                  <a:gd name="T17" fmla="*/ 415 h 427"/>
                  <a:gd name="T18" fmla="*/ 219 w 282"/>
                  <a:gd name="T19" fmla="*/ 400 h 427"/>
                  <a:gd name="T20" fmla="*/ 240 w 282"/>
                  <a:gd name="T21" fmla="*/ 377 h 427"/>
                  <a:gd name="T22" fmla="*/ 258 w 282"/>
                  <a:gd name="T23" fmla="*/ 346 h 427"/>
                  <a:gd name="T24" fmla="*/ 271 w 282"/>
                  <a:gd name="T25" fmla="*/ 309 h 427"/>
                  <a:gd name="T26" fmla="*/ 279 w 282"/>
                  <a:gd name="T27" fmla="*/ 266 h 427"/>
                  <a:gd name="T28" fmla="*/ 282 w 282"/>
                  <a:gd name="T29" fmla="*/ 217 h 427"/>
                  <a:gd name="T30" fmla="*/ 279 w 282"/>
                  <a:gd name="T31" fmla="*/ 167 h 427"/>
                  <a:gd name="T32" fmla="*/ 272 w 282"/>
                  <a:gd name="T33" fmla="*/ 123 h 427"/>
                  <a:gd name="T34" fmla="*/ 259 w 282"/>
                  <a:gd name="T35" fmla="*/ 85 h 427"/>
                  <a:gd name="T36" fmla="*/ 242 w 282"/>
                  <a:gd name="T37" fmla="*/ 53 h 427"/>
                  <a:gd name="T38" fmla="*/ 221 w 282"/>
                  <a:gd name="T39" fmla="*/ 29 h 427"/>
                  <a:gd name="T40" fmla="*/ 198 w 282"/>
                  <a:gd name="T41" fmla="*/ 12 h 427"/>
                  <a:gd name="T42" fmla="*/ 171 w 282"/>
                  <a:gd name="T43" fmla="*/ 3 h 427"/>
                  <a:gd name="T44" fmla="*/ 140 w 282"/>
                  <a:gd name="T45" fmla="*/ 0 h 427"/>
                  <a:gd name="T46" fmla="*/ 109 w 282"/>
                  <a:gd name="T47" fmla="*/ 5 h 427"/>
                  <a:gd name="T48" fmla="*/ 81 w 282"/>
                  <a:gd name="T49" fmla="*/ 18 h 427"/>
                  <a:gd name="T50" fmla="*/ 57 w 282"/>
                  <a:gd name="T51" fmla="*/ 37 h 427"/>
                  <a:gd name="T52" fmla="*/ 36 w 282"/>
                  <a:gd name="T53" fmla="*/ 64 h 427"/>
                  <a:gd name="T54" fmla="*/ 20 w 282"/>
                  <a:gd name="T55" fmla="*/ 96 h 427"/>
                  <a:gd name="T56" fmla="*/ 9 w 282"/>
                  <a:gd name="T57" fmla="*/ 131 h 427"/>
                  <a:gd name="T58" fmla="*/ 3 w 282"/>
                  <a:gd name="T59" fmla="*/ 170 h 427"/>
                  <a:gd name="T60" fmla="*/ 0 w 282"/>
                  <a:gd name="T61" fmla="*/ 214 h 427"/>
                  <a:gd name="T62" fmla="*/ 3 w 282"/>
                  <a:gd name="T63" fmla="*/ 261 h 427"/>
                  <a:gd name="T64" fmla="*/ 10 w 282"/>
                  <a:gd name="T65" fmla="*/ 302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2" h="427">
                    <a:moveTo>
                      <a:pt x="10" y="302"/>
                    </a:moveTo>
                    <a:cubicBezTo>
                      <a:pt x="13" y="315"/>
                      <a:pt x="18" y="328"/>
                      <a:pt x="22" y="339"/>
                    </a:cubicBezTo>
                    <a:cubicBezTo>
                      <a:pt x="27" y="350"/>
                      <a:pt x="33" y="361"/>
                      <a:pt x="40" y="370"/>
                    </a:cubicBezTo>
                    <a:cubicBezTo>
                      <a:pt x="46" y="379"/>
                      <a:pt x="53" y="387"/>
                      <a:pt x="60" y="394"/>
                    </a:cubicBezTo>
                    <a:cubicBezTo>
                      <a:pt x="67" y="400"/>
                      <a:pt x="75" y="406"/>
                      <a:pt x="83" y="411"/>
                    </a:cubicBezTo>
                    <a:cubicBezTo>
                      <a:pt x="91" y="416"/>
                      <a:pt x="99" y="419"/>
                      <a:pt x="108" y="422"/>
                    </a:cubicBezTo>
                    <a:cubicBezTo>
                      <a:pt x="118" y="424"/>
                      <a:pt x="127" y="426"/>
                      <a:pt x="137" y="426"/>
                    </a:cubicBezTo>
                    <a:cubicBezTo>
                      <a:pt x="148" y="427"/>
                      <a:pt x="158" y="426"/>
                      <a:pt x="167" y="424"/>
                    </a:cubicBezTo>
                    <a:cubicBezTo>
                      <a:pt x="177" y="422"/>
                      <a:pt x="186" y="419"/>
                      <a:pt x="194" y="415"/>
                    </a:cubicBezTo>
                    <a:cubicBezTo>
                      <a:pt x="203" y="411"/>
                      <a:pt x="211" y="406"/>
                      <a:pt x="219" y="400"/>
                    </a:cubicBezTo>
                    <a:cubicBezTo>
                      <a:pt x="226" y="393"/>
                      <a:pt x="233" y="386"/>
                      <a:pt x="240" y="377"/>
                    </a:cubicBezTo>
                    <a:cubicBezTo>
                      <a:pt x="247" y="368"/>
                      <a:pt x="253" y="357"/>
                      <a:pt x="258" y="346"/>
                    </a:cubicBezTo>
                    <a:cubicBezTo>
                      <a:pt x="263" y="335"/>
                      <a:pt x="268" y="323"/>
                      <a:pt x="271" y="309"/>
                    </a:cubicBezTo>
                    <a:cubicBezTo>
                      <a:pt x="275" y="296"/>
                      <a:pt x="277" y="281"/>
                      <a:pt x="279" y="266"/>
                    </a:cubicBezTo>
                    <a:cubicBezTo>
                      <a:pt x="281" y="251"/>
                      <a:pt x="282" y="234"/>
                      <a:pt x="282" y="217"/>
                    </a:cubicBezTo>
                    <a:cubicBezTo>
                      <a:pt x="282" y="199"/>
                      <a:pt x="281" y="182"/>
                      <a:pt x="279" y="167"/>
                    </a:cubicBezTo>
                    <a:cubicBezTo>
                      <a:pt x="278" y="151"/>
                      <a:pt x="275" y="136"/>
                      <a:pt x="272" y="123"/>
                    </a:cubicBezTo>
                    <a:cubicBezTo>
                      <a:pt x="269" y="109"/>
                      <a:pt x="264" y="96"/>
                      <a:pt x="259" y="85"/>
                    </a:cubicBezTo>
                    <a:cubicBezTo>
                      <a:pt x="255" y="73"/>
                      <a:pt x="249" y="63"/>
                      <a:pt x="242" y="53"/>
                    </a:cubicBezTo>
                    <a:cubicBezTo>
                      <a:pt x="236" y="44"/>
                      <a:pt x="229" y="36"/>
                      <a:pt x="221" y="29"/>
                    </a:cubicBezTo>
                    <a:cubicBezTo>
                      <a:pt x="214" y="22"/>
                      <a:pt x="206" y="17"/>
                      <a:pt x="198" y="12"/>
                    </a:cubicBezTo>
                    <a:cubicBezTo>
                      <a:pt x="189" y="8"/>
                      <a:pt x="180" y="5"/>
                      <a:pt x="171" y="3"/>
                    </a:cubicBezTo>
                    <a:cubicBezTo>
                      <a:pt x="161" y="1"/>
                      <a:pt x="151" y="0"/>
                      <a:pt x="140" y="0"/>
                    </a:cubicBezTo>
                    <a:cubicBezTo>
                      <a:pt x="129" y="1"/>
                      <a:pt x="119" y="2"/>
                      <a:pt x="109" y="5"/>
                    </a:cubicBezTo>
                    <a:cubicBezTo>
                      <a:pt x="99" y="8"/>
                      <a:pt x="90" y="12"/>
                      <a:pt x="81" y="18"/>
                    </a:cubicBezTo>
                    <a:cubicBezTo>
                      <a:pt x="72" y="23"/>
                      <a:pt x="64" y="30"/>
                      <a:pt x="57" y="37"/>
                    </a:cubicBezTo>
                    <a:cubicBezTo>
                      <a:pt x="49" y="45"/>
                      <a:pt x="42" y="54"/>
                      <a:pt x="36" y="64"/>
                    </a:cubicBezTo>
                    <a:cubicBezTo>
                      <a:pt x="30" y="74"/>
                      <a:pt x="25" y="84"/>
                      <a:pt x="20" y="96"/>
                    </a:cubicBezTo>
                    <a:cubicBezTo>
                      <a:pt x="16" y="107"/>
                      <a:pt x="12" y="118"/>
                      <a:pt x="9" y="131"/>
                    </a:cubicBezTo>
                    <a:cubicBezTo>
                      <a:pt x="6" y="143"/>
                      <a:pt x="4" y="156"/>
                      <a:pt x="3" y="170"/>
                    </a:cubicBezTo>
                    <a:cubicBezTo>
                      <a:pt x="1" y="184"/>
                      <a:pt x="0" y="199"/>
                      <a:pt x="0" y="214"/>
                    </a:cubicBezTo>
                    <a:cubicBezTo>
                      <a:pt x="0" y="231"/>
                      <a:pt x="1" y="246"/>
                      <a:pt x="3" y="261"/>
                    </a:cubicBezTo>
                    <a:cubicBezTo>
                      <a:pt x="4" y="276"/>
                      <a:pt x="7" y="289"/>
                      <a:pt x="10" y="302"/>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21" name="Freeform 8">
                <a:extLst>
                  <a:ext uri="{FF2B5EF4-FFF2-40B4-BE49-F238E27FC236}">
                    <a16:creationId xmlns:a16="http://schemas.microsoft.com/office/drawing/2014/main" id="{EB9B4153-C0B8-46CE-95F3-D8DD5939F99E}"/>
                  </a:ext>
                </a:extLst>
              </p:cNvPr>
              <p:cNvSpPr>
                <a:spLocks noEditPoints="1"/>
              </p:cNvSpPr>
              <p:nvPr/>
            </p:nvSpPr>
            <p:spPr bwMode="auto">
              <a:xfrm>
                <a:off x="2903538" y="231775"/>
                <a:ext cx="3733800" cy="6400800"/>
              </a:xfrm>
              <a:custGeom>
                <a:avLst/>
                <a:gdLst>
                  <a:gd name="T0" fmla="*/ 0 w 994"/>
                  <a:gd name="T1" fmla="*/ 1472 h 1704"/>
                  <a:gd name="T2" fmla="*/ 994 w 994"/>
                  <a:gd name="T3" fmla="*/ 1704 h 1704"/>
                  <a:gd name="T4" fmla="*/ 994 w 994"/>
                  <a:gd name="T5" fmla="*/ 0 h 1704"/>
                  <a:gd name="T6" fmla="*/ 0 w 994"/>
                  <a:gd name="T7" fmla="*/ 233 h 1704"/>
                  <a:gd name="T8" fmla="*/ 0 w 994"/>
                  <a:gd name="T9" fmla="*/ 1472 h 1704"/>
                  <a:gd name="T10" fmla="*/ 218 w 994"/>
                  <a:gd name="T11" fmla="*/ 788 h 1704"/>
                  <a:gd name="T12" fmla="*/ 231 w 994"/>
                  <a:gd name="T13" fmla="*/ 721 h 1704"/>
                  <a:gd name="T14" fmla="*/ 253 w 994"/>
                  <a:gd name="T15" fmla="*/ 662 h 1704"/>
                  <a:gd name="T16" fmla="*/ 285 w 994"/>
                  <a:gd name="T17" fmla="*/ 609 h 1704"/>
                  <a:gd name="T18" fmla="*/ 325 w 994"/>
                  <a:gd name="T19" fmla="*/ 564 h 1704"/>
                  <a:gd name="T20" fmla="*/ 373 w 994"/>
                  <a:gd name="T21" fmla="*/ 530 h 1704"/>
                  <a:gd name="T22" fmla="*/ 428 w 994"/>
                  <a:gd name="T23" fmla="*/ 508 h 1704"/>
                  <a:gd name="T24" fmla="*/ 490 w 994"/>
                  <a:gd name="T25" fmla="*/ 498 h 1704"/>
                  <a:gd name="T26" fmla="*/ 550 w 994"/>
                  <a:gd name="T27" fmla="*/ 500 h 1704"/>
                  <a:gd name="T28" fmla="*/ 604 w 994"/>
                  <a:gd name="T29" fmla="*/ 515 h 1704"/>
                  <a:gd name="T30" fmla="*/ 653 w 994"/>
                  <a:gd name="T31" fmla="*/ 543 h 1704"/>
                  <a:gd name="T32" fmla="*/ 698 w 994"/>
                  <a:gd name="T33" fmla="*/ 584 h 1704"/>
                  <a:gd name="T34" fmla="*/ 734 w 994"/>
                  <a:gd name="T35" fmla="*/ 637 h 1704"/>
                  <a:gd name="T36" fmla="*/ 760 w 994"/>
                  <a:gd name="T37" fmla="*/ 698 h 1704"/>
                  <a:gd name="T38" fmla="*/ 776 w 994"/>
                  <a:gd name="T39" fmla="*/ 768 h 1704"/>
                  <a:gd name="T40" fmla="*/ 781 w 994"/>
                  <a:gd name="T41" fmla="*/ 847 h 1704"/>
                  <a:gd name="T42" fmla="*/ 776 w 994"/>
                  <a:gd name="T43" fmla="*/ 928 h 1704"/>
                  <a:gd name="T44" fmla="*/ 759 w 994"/>
                  <a:gd name="T45" fmla="*/ 1001 h 1704"/>
                  <a:gd name="T46" fmla="*/ 732 w 994"/>
                  <a:gd name="T47" fmla="*/ 1064 h 1704"/>
                  <a:gd name="T48" fmla="*/ 694 w 994"/>
                  <a:gd name="T49" fmla="*/ 1118 h 1704"/>
                  <a:gd name="T50" fmla="*/ 649 w 994"/>
                  <a:gd name="T51" fmla="*/ 1160 h 1704"/>
                  <a:gd name="T52" fmla="*/ 598 w 994"/>
                  <a:gd name="T53" fmla="*/ 1189 h 1704"/>
                  <a:gd name="T54" fmla="*/ 542 w 994"/>
                  <a:gd name="T55" fmla="*/ 1204 h 1704"/>
                  <a:gd name="T56" fmla="*/ 481 w 994"/>
                  <a:gd name="T57" fmla="*/ 1207 h 1704"/>
                  <a:gd name="T58" fmla="*/ 423 w 994"/>
                  <a:gd name="T59" fmla="*/ 1197 h 1704"/>
                  <a:gd name="T60" fmla="*/ 371 w 994"/>
                  <a:gd name="T61" fmla="*/ 1177 h 1704"/>
                  <a:gd name="T62" fmla="*/ 326 w 994"/>
                  <a:gd name="T63" fmla="*/ 1146 h 1704"/>
                  <a:gd name="T64" fmla="*/ 286 w 994"/>
                  <a:gd name="T65" fmla="*/ 1104 h 1704"/>
                  <a:gd name="T66" fmla="*/ 254 w 994"/>
                  <a:gd name="T67" fmla="*/ 1053 h 1704"/>
                  <a:gd name="T68" fmla="*/ 231 w 994"/>
                  <a:gd name="T69" fmla="*/ 995 h 1704"/>
                  <a:gd name="T70" fmla="*/ 218 w 994"/>
                  <a:gd name="T71" fmla="*/ 931 h 1704"/>
                  <a:gd name="T72" fmla="*/ 213 w 994"/>
                  <a:gd name="T73" fmla="*/ 861 h 1704"/>
                  <a:gd name="T74" fmla="*/ 218 w 994"/>
                  <a:gd name="T75" fmla="*/ 788 h 1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4" h="1704">
                    <a:moveTo>
                      <a:pt x="0" y="1472"/>
                    </a:moveTo>
                    <a:cubicBezTo>
                      <a:pt x="994" y="1704"/>
                      <a:pt x="994" y="1704"/>
                      <a:pt x="994" y="1704"/>
                    </a:cubicBezTo>
                    <a:cubicBezTo>
                      <a:pt x="994" y="0"/>
                      <a:pt x="994" y="0"/>
                      <a:pt x="994" y="0"/>
                    </a:cubicBezTo>
                    <a:cubicBezTo>
                      <a:pt x="0" y="233"/>
                      <a:pt x="0" y="233"/>
                      <a:pt x="0" y="233"/>
                    </a:cubicBezTo>
                    <a:lnTo>
                      <a:pt x="0" y="1472"/>
                    </a:lnTo>
                    <a:close/>
                    <a:moveTo>
                      <a:pt x="218" y="788"/>
                    </a:moveTo>
                    <a:cubicBezTo>
                      <a:pt x="220" y="764"/>
                      <a:pt x="225" y="742"/>
                      <a:pt x="231" y="721"/>
                    </a:cubicBezTo>
                    <a:cubicBezTo>
                      <a:pt x="237" y="701"/>
                      <a:pt x="244" y="681"/>
                      <a:pt x="253" y="662"/>
                    </a:cubicBezTo>
                    <a:cubicBezTo>
                      <a:pt x="262" y="643"/>
                      <a:pt x="273" y="625"/>
                      <a:pt x="285" y="609"/>
                    </a:cubicBezTo>
                    <a:cubicBezTo>
                      <a:pt x="297" y="592"/>
                      <a:pt x="311" y="577"/>
                      <a:pt x="325" y="564"/>
                    </a:cubicBezTo>
                    <a:cubicBezTo>
                      <a:pt x="340" y="550"/>
                      <a:pt x="356" y="539"/>
                      <a:pt x="373" y="530"/>
                    </a:cubicBezTo>
                    <a:cubicBezTo>
                      <a:pt x="390" y="521"/>
                      <a:pt x="408" y="513"/>
                      <a:pt x="428" y="508"/>
                    </a:cubicBezTo>
                    <a:cubicBezTo>
                      <a:pt x="447" y="502"/>
                      <a:pt x="468" y="499"/>
                      <a:pt x="490" y="498"/>
                    </a:cubicBezTo>
                    <a:cubicBezTo>
                      <a:pt x="511" y="497"/>
                      <a:pt x="531" y="497"/>
                      <a:pt x="550" y="500"/>
                    </a:cubicBezTo>
                    <a:cubicBezTo>
                      <a:pt x="568" y="503"/>
                      <a:pt x="587" y="508"/>
                      <a:pt x="604" y="515"/>
                    </a:cubicBezTo>
                    <a:cubicBezTo>
                      <a:pt x="621" y="522"/>
                      <a:pt x="638" y="532"/>
                      <a:pt x="653" y="543"/>
                    </a:cubicBezTo>
                    <a:cubicBezTo>
                      <a:pt x="669" y="555"/>
                      <a:pt x="684" y="568"/>
                      <a:pt x="698" y="584"/>
                    </a:cubicBezTo>
                    <a:cubicBezTo>
                      <a:pt x="711" y="600"/>
                      <a:pt x="723" y="618"/>
                      <a:pt x="734" y="637"/>
                    </a:cubicBezTo>
                    <a:cubicBezTo>
                      <a:pt x="744" y="656"/>
                      <a:pt x="753" y="676"/>
                      <a:pt x="760" y="698"/>
                    </a:cubicBezTo>
                    <a:cubicBezTo>
                      <a:pt x="767" y="720"/>
                      <a:pt x="772" y="743"/>
                      <a:pt x="776" y="768"/>
                    </a:cubicBezTo>
                    <a:cubicBezTo>
                      <a:pt x="779" y="793"/>
                      <a:pt x="781" y="820"/>
                      <a:pt x="781" y="847"/>
                    </a:cubicBezTo>
                    <a:cubicBezTo>
                      <a:pt x="781" y="876"/>
                      <a:pt x="779" y="903"/>
                      <a:pt x="776" y="928"/>
                    </a:cubicBezTo>
                    <a:cubicBezTo>
                      <a:pt x="772" y="954"/>
                      <a:pt x="767" y="978"/>
                      <a:pt x="759" y="1001"/>
                    </a:cubicBezTo>
                    <a:cubicBezTo>
                      <a:pt x="752" y="1023"/>
                      <a:pt x="743" y="1044"/>
                      <a:pt x="732" y="1064"/>
                    </a:cubicBezTo>
                    <a:cubicBezTo>
                      <a:pt x="721" y="1083"/>
                      <a:pt x="709" y="1101"/>
                      <a:pt x="694" y="1118"/>
                    </a:cubicBezTo>
                    <a:cubicBezTo>
                      <a:pt x="680" y="1134"/>
                      <a:pt x="665" y="1148"/>
                      <a:pt x="649" y="1160"/>
                    </a:cubicBezTo>
                    <a:cubicBezTo>
                      <a:pt x="633" y="1172"/>
                      <a:pt x="616" y="1181"/>
                      <a:pt x="598" y="1189"/>
                    </a:cubicBezTo>
                    <a:cubicBezTo>
                      <a:pt x="580" y="1196"/>
                      <a:pt x="561" y="1201"/>
                      <a:pt x="542" y="1204"/>
                    </a:cubicBezTo>
                    <a:cubicBezTo>
                      <a:pt x="522" y="1207"/>
                      <a:pt x="502" y="1208"/>
                      <a:pt x="481" y="1207"/>
                    </a:cubicBezTo>
                    <a:cubicBezTo>
                      <a:pt x="460" y="1205"/>
                      <a:pt x="441" y="1202"/>
                      <a:pt x="423" y="1197"/>
                    </a:cubicBezTo>
                    <a:cubicBezTo>
                      <a:pt x="405" y="1192"/>
                      <a:pt x="387" y="1186"/>
                      <a:pt x="371" y="1177"/>
                    </a:cubicBezTo>
                    <a:cubicBezTo>
                      <a:pt x="355" y="1168"/>
                      <a:pt x="340" y="1158"/>
                      <a:pt x="326" y="1146"/>
                    </a:cubicBezTo>
                    <a:cubicBezTo>
                      <a:pt x="312" y="1133"/>
                      <a:pt x="299" y="1119"/>
                      <a:pt x="286" y="1104"/>
                    </a:cubicBezTo>
                    <a:cubicBezTo>
                      <a:pt x="274" y="1088"/>
                      <a:pt x="263" y="1071"/>
                      <a:pt x="254" y="1053"/>
                    </a:cubicBezTo>
                    <a:cubicBezTo>
                      <a:pt x="245" y="1034"/>
                      <a:pt x="237" y="1015"/>
                      <a:pt x="231" y="995"/>
                    </a:cubicBezTo>
                    <a:cubicBezTo>
                      <a:pt x="225" y="975"/>
                      <a:pt x="221" y="954"/>
                      <a:pt x="218" y="931"/>
                    </a:cubicBezTo>
                    <a:cubicBezTo>
                      <a:pt x="215" y="909"/>
                      <a:pt x="213" y="886"/>
                      <a:pt x="213" y="861"/>
                    </a:cubicBezTo>
                    <a:cubicBezTo>
                      <a:pt x="213" y="835"/>
                      <a:pt x="215" y="811"/>
                      <a:pt x="218" y="78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nvGrpSpPr>
            <p:cNvPr id="114" name="Group 113">
              <a:extLst>
                <a:ext uri="{FF2B5EF4-FFF2-40B4-BE49-F238E27FC236}">
                  <a16:creationId xmlns:a16="http://schemas.microsoft.com/office/drawing/2014/main" id="{474276AC-7A5A-468F-BF7D-9BCE711032CC}"/>
                </a:ext>
              </a:extLst>
            </p:cNvPr>
            <p:cNvGrpSpPr/>
            <p:nvPr/>
          </p:nvGrpSpPr>
          <p:grpSpPr>
            <a:xfrm>
              <a:off x="10565499" y="5832758"/>
              <a:ext cx="279535" cy="275077"/>
              <a:chOff x="3806825" y="1176338"/>
              <a:chExt cx="4578351" cy="4505325"/>
            </a:xfrm>
            <a:solidFill>
              <a:srgbClr val="CC3E25"/>
            </a:solidFill>
          </p:grpSpPr>
          <p:sp>
            <p:nvSpPr>
              <p:cNvPr id="115" name="Freeform 17">
                <a:extLst>
                  <a:ext uri="{FF2B5EF4-FFF2-40B4-BE49-F238E27FC236}">
                    <a16:creationId xmlns:a16="http://schemas.microsoft.com/office/drawing/2014/main" id="{D46B2506-E849-4571-99B4-5CDB9E441028}"/>
                  </a:ext>
                </a:extLst>
              </p:cNvPr>
              <p:cNvSpPr>
                <a:spLocks noEditPoints="1"/>
              </p:cNvSpPr>
              <p:nvPr/>
            </p:nvSpPr>
            <p:spPr bwMode="auto">
              <a:xfrm>
                <a:off x="6592888" y="1841501"/>
                <a:ext cx="1792288" cy="3175000"/>
              </a:xfrm>
              <a:custGeom>
                <a:avLst/>
                <a:gdLst>
                  <a:gd name="T0" fmla="*/ 450 w 477"/>
                  <a:gd name="T1" fmla="*/ 0 h 845"/>
                  <a:gd name="T2" fmla="*/ 0 w 477"/>
                  <a:gd name="T3" fmla="*/ 0 h 845"/>
                  <a:gd name="T4" fmla="*/ 0 w 477"/>
                  <a:gd name="T5" fmla="*/ 164 h 845"/>
                  <a:gd name="T6" fmla="*/ 89 w 477"/>
                  <a:gd name="T7" fmla="*/ 136 h 845"/>
                  <a:gd name="T8" fmla="*/ 89 w 477"/>
                  <a:gd name="T9" fmla="*/ 303 h 845"/>
                  <a:gd name="T10" fmla="*/ 259 w 477"/>
                  <a:gd name="T11" fmla="*/ 303 h 845"/>
                  <a:gd name="T12" fmla="*/ 94 w 477"/>
                  <a:gd name="T13" fmla="*/ 465 h 845"/>
                  <a:gd name="T14" fmla="*/ 0 w 477"/>
                  <a:gd name="T15" fmla="*/ 435 h 845"/>
                  <a:gd name="T16" fmla="*/ 0 w 477"/>
                  <a:gd name="T17" fmla="*/ 545 h 845"/>
                  <a:gd name="T18" fmla="*/ 354 w 477"/>
                  <a:gd name="T19" fmla="*/ 545 h 845"/>
                  <a:gd name="T20" fmla="*/ 354 w 477"/>
                  <a:gd name="T21" fmla="*/ 600 h 845"/>
                  <a:gd name="T22" fmla="*/ 0 w 477"/>
                  <a:gd name="T23" fmla="*/ 600 h 845"/>
                  <a:gd name="T24" fmla="*/ 0 w 477"/>
                  <a:gd name="T25" fmla="*/ 668 h 845"/>
                  <a:gd name="T26" fmla="*/ 354 w 477"/>
                  <a:gd name="T27" fmla="*/ 668 h 845"/>
                  <a:gd name="T28" fmla="*/ 354 w 477"/>
                  <a:gd name="T29" fmla="*/ 722 h 845"/>
                  <a:gd name="T30" fmla="*/ 0 w 477"/>
                  <a:gd name="T31" fmla="*/ 722 h 845"/>
                  <a:gd name="T32" fmla="*/ 0 w 477"/>
                  <a:gd name="T33" fmla="*/ 845 h 845"/>
                  <a:gd name="T34" fmla="*/ 450 w 477"/>
                  <a:gd name="T35" fmla="*/ 845 h 845"/>
                  <a:gd name="T36" fmla="*/ 477 w 477"/>
                  <a:gd name="T37" fmla="*/ 818 h 845"/>
                  <a:gd name="T38" fmla="*/ 477 w 477"/>
                  <a:gd name="T39" fmla="*/ 27 h 845"/>
                  <a:gd name="T40" fmla="*/ 450 w 477"/>
                  <a:gd name="T41" fmla="*/ 0 h 845"/>
                  <a:gd name="T42" fmla="*/ 135 w 477"/>
                  <a:gd name="T43" fmla="*/ 258 h 845"/>
                  <a:gd name="T44" fmla="*/ 135 w 477"/>
                  <a:gd name="T45" fmla="*/ 109 h 845"/>
                  <a:gd name="T46" fmla="*/ 286 w 477"/>
                  <a:gd name="T47" fmla="*/ 258 h 845"/>
                  <a:gd name="T48" fmla="*/ 135 w 477"/>
                  <a:gd name="T49" fmla="*/ 258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7" h="845">
                    <a:moveTo>
                      <a:pt x="450" y="0"/>
                    </a:moveTo>
                    <a:cubicBezTo>
                      <a:pt x="0" y="0"/>
                      <a:pt x="0" y="0"/>
                      <a:pt x="0" y="0"/>
                    </a:cubicBezTo>
                    <a:cubicBezTo>
                      <a:pt x="0" y="164"/>
                      <a:pt x="0" y="164"/>
                      <a:pt x="0" y="164"/>
                    </a:cubicBezTo>
                    <a:cubicBezTo>
                      <a:pt x="25" y="146"/>
                      <a:pt x="56" y="136"/>
                      <a:pt x="89" y="136"/>
                    </a:cubicBezTo>
                    <a:cubicBezTo>
                      <a:pt x="89" y="303"/>
                      <a:pt x="89" y="303"/>
                      <a:pt x="89" y="303"/>
                    </a:cubicBezTo>
                    <a:cubicBezTo>
                      <a:pt x="259" y="303"/>
                      <a:pt x="259" y="303"/>
                      <a:pt x="259" y="303"/>
                    </a:cubicBezTo>
                    <a:cubicBezTo>
                      <a:pt x="259" y="378"/>
                      <a:pt x="184" y="465"/>
                      <a:pt x="94" y="465"/>
                    </a:cubicBezTo>
                    <a:cubicBezTo>
                      <a:pt x="59" y="465"/>
                      <a:pt x="27" y="454"/>
                      <a:pt x="0" y="435"/>
                    </a:cubicBezTo>
                    <a:cubicBezTo>
                      <a:pt x="0" y="545"/>
                      <a:pt x="0" y="545"/>
                      <a:pt x="0" y="545"/>
                    </a:cubicBezTo>
                    <a:cubicBezTo>
                      <a:pt x="354" y="545"/>
                      <a:pt x="354" y="545"/>
                      <a:pt x="354" y="545"/>
                    </a:cubicBezTo>
                    <a:cubicBezTo>
                      <a:pt x="354" y="600"/>
                      <a:pt x="354" y="600"/>
                      <a:pt x="354" y="600"/>
                    </a:cubicBezTo>
                    <a:cubicBezTo>
                      <a:pt x="0" y="600"/>
                      <a:pt x="0" y="600"/>
                      <a:pt x="0" y="600"/>
                    </a:cubicBezTo>
                    <a:cubicBezTo>
                      <a:pt x="0" y="668"/>
                      <a:pt x="0" y="668"/>
                      <a:pt x="0" y="668"/>
                    </a:cubicBezTo>
                    <a:cubicBezTo>
                      <a:pt x="354" y="668"/>
                      <a:pt x="354" y="668"/>
                      <a:pt x="354" y="668"/>
                    </a:cubicBezTo>
                    <a:cubicBezTo>
                      <a:pt x="354" y="722"/>
                      <a:pt x="354" y="722"/>
                      <a:pt x="354" y="722"/>
                    </a:cubicBezTo>
                    <a:cubicBezTo>
                      <a:pt x="0" y="722"/>
                      <a:pt x="0" y="722"/>
                      <a:pt x="0" y="722"/>
                    </a:cubicBezTo>
                    <a:cubicBezTo>
                      <a:pt x="0" y="845"/>
                      <a:pt x="0" y="845"/>
                      <a:pt x="0" y="845"/>
                    </a:cubicBezTo>
                    <a:cubicBezTo>
                      <a:pt x="450" y="845"/>
                      <a:pt x="450" y="845"/>
                      <a:pt x="450" y="845"/>
                    </a:cubicBezTo>
                    <a:cubicBezTo>
                      <a:pt x="467" y="845"/>
                      <a:pt x="477" y="835"/>
                      <a:pt x="477" y="818"/>
                    </a:cubicBezTo>
                    <a:cubicBezTo>
                      <a:pt x="477" y="27"/>
                      <a:pt x="477" y="27"/>
                      <a:pt x="477" y="27"/>
                    </a:cubicBezTo>
                    <a:cubicBezTo>
                      <a:pt x="477" y="10"/>
                      <a:pt x="467" y="0"/>
                      <a:pt x="450" y="0"/>
                    </a:cubicBezTo>
                    <a:close/>
                    <a:moveTo>
                      <a:pt x="135" y="258"/>
                    </a:moveTo>
                    <a:cubicBezTo>
                      <a:pt x="135" y="109"/>
                      <a:pt x="135" y="109"/>
                      <a:pt x="135" y="109"/>
                    </a:cubicBezTo>
                    <a:cubicBezTo>
                      <a:pt x="210" y="109"/>
                      <a:pt x="286" y="183"/>
                      <a:pt x="286" y="258"/>
                    </a:cubicBezTo>
                    <a:lnTo>
                      <a:pt x="135"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16" name="Freeform 18">
                <a:extLst>
                  <a:ext uri="{FF2B5EF4-FFF2-40B4-BE49-F238E27FC236}">
                    <a16:creationId xmlns:a16="http://schemas.microsoft.com/office/drawing/2014/main" id="{4A05C18C-21E1-4BAB-A39D-87B32DB9AB02}"/>
                  </a:ext>
                </a:extLst>
              </p:cNvPr>
              <p:cNvSpPr>
                <a:spLocks/>
              </p:cNvSpPr>
              <p:nvPr/>
            </p:nvSpPr>
            <p:spPr bwMode="auto">
              <a:xfrm>
                <a:off x="4983163" y="2836863"/>
                <a:ext cx="403225" cy="560388"/>
              </a:xfrm>
              <a:custGeom>
                <a:avLst/>
                <a:gdLst>
                  <a:gd name="T0" fmla="*/ 34 w 107"/>
                  <a:gd name="T1" fmla="*/ 149 h 149"/>
                  <a:gd name="T2" fmla="*/ 66 w 107"/>
                  <a:gd name="T3" fmla="*/ 144 h 149"/>
                  <a:gd name="T4" fmla="*/ 89 w 107"/>
                  <a:gd name="T5" fmla="*/ 130 h 149"/>
                  <a:gd name="T6" fmla="*/ 102 w 107"/>
                  <a:gd name="T7" fmla="*/ 106 h 149"/>
                  <a:gd name="T8" fmla="*/ 107 w 107"/>
                  <a:gd name="T9" fmla="*/ 72 h 149"/>
                  <a:gd name="T10" fmla="*/ 102 w 107"/>
                  <a:gd name="T11" fmla="*/ 40 h 149"/>
                  <a:gd name="T12" fmla="*/ 89 w 107"/>
                  <a:gd name="T13" fmla="*/ 17 h 149"/>
                  <a:gd name="T14" fmla="*/ 66 w 107"/>
                  <a:gd name="T15" fmla="*/ 4 h 149"/>
                  <a:gd name="T16" fmla="*/ 34 w 107"/>
                  <a:gd name="T17" fmla="*/ 1 h 149"/>
                  <a:gd name="T18" fmla="*/ 0 w 107"/>
                  <a:gd name="T19" fmla="*/ 4 h 149"/>
                  <a:gd name="T20" fmla="*/ 0 w 107"/>
                  <a:gd name="T21" fmla="*/ 142 h 149"/>
                  <a:gd name="T22" fmla="*/ 6 w 107"/>
                  <a:gd name="T23" fmla="*/ 146 h 149"/>
                  <a:gd name="T24" fmla="*/ 34 w 107"/>
                  <a:gd name="T25"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49">
                    <a:moveTo>
                      <a:pt x="34" y="149"/>
                    </a:moveTo>
                    <a:cubicBezTo>
                      <a:pt x="46" y="149"/>
                      <a:pt x="57" y="147"/>
                      <a:pt x="66" y="144"/>
                    </a:cubicBezTo>
                    <a:cubicBezTo>
                      <a:pt x="75" y="141"/>
                      <a:pt x="83" y="136"/>
                      <a:pt x="89" y="130"/>
                    </a:cubicBezTo>
                    <a:cubicBezTo>
                      <a:pt x="95" y="123"/>
                      <a:pt x="99" y="116"/>
                      <a:pt x="102" y="106"/>
                    </a:cubicBezTo>
                    <a:cubicBezTo>
                      <a:pt x="106" y="96"/>
                      <a:pt x="107" y="85"/>
                      <a:pt x="107" y="72"/>
                    </a:cubicBezTo>
                    <a:cubicBezTo>
                      <a:pt x="107" y="60"/>
                      <a:pt x="106" y="49"/>
                      <a:pt x="102" y="40"/>
                    </a:cubicBezTo>
                    <a:cubicBezTo>
                      <a:pt x="99" y="31"/>
                      <a:pt x="95" y="23"/>
                      <a:pt x="89" y="17"/>
                    </a:cubicBezTo>
                    <a:cubicBezTo>
                      <a:pt x="83" y="11"/>
                      <a:pt x="75" y="7"/>
                      <a:pt x="66" y="4"/>
                    </a:cubicBezTo>
                    <a:cubicBezTo>
                      <a:pt x="57" y="1"/>
                      <a:pt x="46" y="0"/>
                      <a:pt x="34" y="1"/>
                    </a:cubicBezTo>
                    <a:cubicBezTo>
                      <a:pt x="0" y="4"/>
                      <a:pt x="0" y="4"/>
                      <a:pt x="0" y="4"/>
                    </a:cubicBezTo>
                    <a:cubicBezTo>
                      <a:pt x="0" y="142"/>
                      <a:pt x="0" y="142"/>
                      <a:pt x="0" y="142"/>
                    </a:cubicBezTo>
                    <a:cubicBezTo>
                      <a:pt x="6" y="146"/>
                      <a:pt x="6" y="146"/>
                      <a:pt x="6" y="146"/>
                    </a:cubicBezTo>
                    <a:lnTo>
                      <a:pt x="34" y="1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sp>
            <p:nvSpPr>
              <p:cNvPr id="117" name="Freeform 19">
                <a:extLst>
                  <a:ext uri="{FF2B5EF4-FFF2-40B4-BE49-F238E27FC236}">
                    <a16:creationId xmlns:a16="http://schemas.microsoft.com/office/drawing/2014/main" id="{252AA94A-4057-453D-8624-485A8D0046F7}"/>
                  </a:ext>
                </a:extLst>
              </p:cNvPr>
              <p:cNvSpPr>
                <a:spLocks noEditPoints="1"/>
              </p:cNvSpPr>
              <p:nvPr/>
            </p:nvSpPr>
            <p:spPr bwMode="auto">
              <a:xfrm>
                <a:off x="3806825" y="1176338"/>
                <a:ext cx="2665413" cy="4505325"/>
              </a:xfrm>
              <a:custGeom>
                <a:avLst/>
                <a:gdLst>
                  <a:gd name="T0" fmla="*/ 0 w 709"/>
                  <a:gd name="T1" fmla="*/ 1077 h 1199"/>
                  <a:gd name="T2" fmla="*/ 709 w 709"/>
                  <a:gd name="T3" fmla="*/ 1199 h 1199"/>
                  <a:gd name="T4" fmla="*/ 709 w 709"/>
                  <a:gd name="T5" fmla="*/ 0 h 1199"/>
                  <a:gd name="T6" fmla="*/ 0 w 709"/>
                  <a:gd name="T7" fmla="*/ 122 h 1199"/>
                  <a:gd name="T8" fmla="*/ 0 w 709"/>
                  <a:gd name="T9" fmla="*/ 1077 h 1199"/>
                  <a:gd name="T10" fmla="*/ 232 w 709"/>
                  <a:gd name="T11" fmla="*/ 368 h 1199"/>
                  <a:gd name="T12" fmla="*/ 363 w 709"/>
                  <a:gd name="T13" fmla="*/ 359 h 1199"/>
                  <a:gd name="T14" fmla="*/ 430 w 709"/>
                  <a:gd name="T15" fmla="*/ 365 h 1199"/>
                  <a:gd name="T16" fmla="*/ 479 w 709"/>
                  <a:gd name="T17" fmla="*/ 392 h 1199"/>
                  <a:gd name="T18" fmla="*/ 510 w 709"/>
                  <a:gd name="T19" fmla="*/ 440 h 1199"/>
                  <a:gd name="T20" fmla="*/ 520 w 709"/>
                  <a:gd name="T21" fmla="*/ 508 h 1199"/>
                  <a:gd name="T22" fmla="*/ 517 w 709"/>
                  <a:gd name="T23" fmla="*/ 543 h 1199"/>
                  <a:gd name="T24" fmla="*/ 509 w 709"/>
                  <a:gd name="T25" fmla="*/ 575 h 1199"/>
                  <a:gd name="T26" fmla="*/ 495 w 709"/>
                  <a:gd name="T27" fmla="*/ 603 h 1199"/>
                  <a:gd name="T28" fmla="*/ 476 w 709"/>
                  <a:gd name="T29" fmla="*/ 627 h 1199"/>
                  <a:gd name="T30" fmla="*/ 451 w 709"/>
                  <a:gd name="T31" fmla="*/ 648 h 1199"/>
                  <a:gd name="T32" fmla="*/ 422 w 709"/>
                  <a:gd name="T33" fmla="*/ 662 h 1199"/>
                  <a:gd name="T34" fmla="*/ 390 w 709"/>
                  <a:gd name="T35" fmla="*/ 670 h 1199"/>
                  <a:gd name="T36" fmla="*/ 355 w 709"/>
                  <a:gd name="T37" fmla="*/ 672 h 1199"/>
                  <a:gd name="T38" fmla="*/ 313 w 709"/>
                  <a:gd name="T39" fmla="*/ 670 h 1199"/>
                  <a:gd name="T40" fmla="*/ 313 w 709"/>
                  <a:gd name="T41" fmla="*/ 833 h 1199"/>
                  <a:gd name="T42" fmla="*/ 232 w 709"/>
                  <a:gd name="T43" fmla="*/ 826 h 1199"/>
                  <a:gd name="T44" fmla="*/ 232 w 709"/>
                  <a:gd name="T45" fmla="*/ 368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9" h="1199">
                    <a:moveTo>
                      <a:pt x="0" y="1077"/>
                    </a:moveTo>
                    <a:cubicBezTo>
                      <a:pt x="709" y="1199"/>
                      <a:pt x="709" y="1199"/>
                      <a:pt x="709" y="1199"/>
                    </a:cubicBezTo>
                    <a:cubicBezTo>
                      <a:pt x="709" y="0"/>
                      <a:pt x="709" y="0"/>
                      <a:pt x="709" y="0"/>
                    </a:cubicBezTo>
                    <a:cubicBezTo>
                      <a:pt x="0" y="122"/>
                      <a:pt x="0" y="122"/>
                      <a:pt x="0" y="122"/>
                    </a:cubicBezTo>
                    <a:lnTo>
                      <a:pt x="0" y="1077"/>
                    </a:lnTo>
                    <a:close/>
                    <a:moveTo>
                      <a:pt x="232" y="368"/>
                    </a:moveTo>
                    <a:cubicBezTo>
                      <a:pt x="363" y="359"/>
                      <a:pt x="363" y="359"/>
                      <a:pt x="363" y="359"/>
                    </a:cubicBezTo>
                    <a:cubicBezTo>
                      <a:pt x="388" y="358"/>
                      <a:pt x="411" y="360"/>
                      <a:pt x="430" y="365"/>
                    </a:cubicBezTo>
                    <a:cubicBezTo>
                      <a:pt x="450" y="371"/>
                      <a:pt x="466" y="379"/>
                      <a:pt x="479" y="392"/>
                    </a:cubicBezTo>
                    <a:cubicBezTo>
                      <a:pt x="493" y="404"/>
                      <a:pt x="503" y="420"/>
                      <a:pt x="510" y="440"/>
                    </a:cubicBezTo>
                    <a:cubicBezTo>
                      <a:pt x="516" y="459"/>
                      <a:pt x="520" y="482"/>
                      <a:pt x="520" y="508"/>
                    </a:cubicBezTo>
                    <a:cubicBezTo>
                      <a:pt x="520" y="520"/>
                      <a:pt x="519" y="532"/>
                      <a:pt x="517" y="543"/>
                    </a:cubicBezTo>
                    <a:cubicBezTo>
                      <a:pt x="515" y="554"/>
                      <a:pt x="512" y="565"/>
                      <a:pt x="509" y="575"/>
                    </a:cubicBezTo>
                    <a:cubicBezTo>
                      <a:pt x="505" y="585"/>
                      <a:pt x="500" y="594"/>
                      <a:pt x="495" y="603"/>
                    </a:cubicBezTo>
                    <a:cubicBezTo>
                      <a:pt x="489" y="611"/>
                      <a:pt x="483" y="619"/>
                      <a:pt x="476" y="627"/>
                    </a:cubicBezTo>
                    <a:cubicBezTo>
                      <a:pt x="468" y="635"/>
                      <a:pt x="460" y="642"/>
                      <a:pt x="451" y="648"/>
                    </a:cubicBezTo>
                    <a:cubicBezTo>
                      <a:pt x="442" y="653"/>
                      <a:pt x="432" y="658"/>
                      <a:pt x="422" y="662"/>
                    </a:cubicBezTo>
                    <a:cubicBezTo>
                      <a:pt x="412" y="666"/>
                      <a:pt x="401" y="668"/>
                      <a:pt x="390" y="670"/>
                    </a:cubicBezTo>
                    <a:cubicBezTo>
                      <a:pt x="379" y="672"/>
                      <a:pt x="367" y="673"/>
                      <a:pt x="355" y="672"/>
                    </a:cubicBezTo>
                    <a:cubicBezTo>
                      <a:pt x="313" y="670"/>
                      <a:pt x="313" y="670"/>
                      <a:pt x="313" y="670"/>
                    </a:cubicBezTo>
                    <a:cubicBezTo>
                      <a:pt x="313" y="833"/>
                      <a:pt x="313" y="833"/>
                      <a:pt x="313" y="833"/>
                    </a:cubicBezTo>
                    <a:cubicBezTo>
                      <a:pt x="232" y="826"/>
                      <a:pt x="232" y="826"/>
                      <a:pt x="232" y="826"/>
                    </a:cubicBezTo>
                    <a:lnTo>
                      <a:pt x="232" y="3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358">
                  <a:defRPr/>
                </a:pPr>
                <a:endParaRPr lang="en-US" sz="1324">
                  <a:solidFill>
                    <a:srgbClr val="353535"/>
                  </a:solidFill>
                  <a:latin typeface="Segoe UI Semilight"/>
                </a:endParaRPr>
              </a:p>
            </p:txBody>
          </p:sp>
        </p:grpSp>
      </p:grpSp>
    </p:spTree>
    <p:extLst>
      <p:ext uri="{BB962C8B-B14F-4D97-AF65-F5344CB8AC3E}">
        <p14:creationId xmlns:p14="http://schemas.microsoft.com/office/powerpoint/2010/main" val="93110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App Based Conditional Access</a:t>
            </a:r>
          </a:p>
        </p:txBody>
      </p:sp>
      <p:sp>
        <p:nvSpPr>
          <p:cNvPr id="6" name="Text Placeholder 5"/>
          <p:cNvSpPr>
            <a:spLocks noGrp="1"/>
          </p:cNvSpPr>
          <p:nvPr>
            <p:ph type="body" sz="quarter" idx="10"/>
          </p:nvPr>
        </p:nvSpPr>
        <p:spPr/>
        <p:txBody>
          <a:bodyPr/>
          <a:lstStyle/>
          <a:p>
            <a:r>
              <a:rPr lang="en-US" dirty="0"/>
              <a:t>Block O365 service access to apps that are not protected by Intune Policy</a:t>
            </a:r>
          </a:p>
          <a:p>
            <a:endParaRPr lang="en-US" dirty="0"/>
          </a:p>
          <a:p>
            <a:pPr lvl="2"/>
            <a:endParaRPr lang="en-US" dirty="0"/>
          </a:p>
        </p:txBody>
      </p:sp>
      <p:pic>
        <p:nvPicPr>
          <p:cNvPr id="2050" name="Picture 2" descr="Conditional access">
            <a:extLst>
              <a:ext uri="{FF2B5EF4-FFF2-40B4-BE49-F238E27FC236}">
                <a16:creationId xmlns:a16="http://schemas.microsoft.com/office/drawing/2014/main" id="{CDF04F82-9070-4316-BCFF-FDCAEC9A329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88024" y="2283718"/>
            <a:ext cx="2468039" cy="2607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68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 up of a logo&#10;&#10;Description generated with very high confidence">
            <a:extLst>
              <a:ext uri="{FF2B5EF4-FFF2-40B4-BE49-F238E27FC236}">
                <a16:creationId xmlns:a16="http://schemas.microsoft.com/office/drawing/2014/main" id="{2D503E56-34AF-4B3A-8E4D-0681907BF58F}"/>
              </a:ext>
            </a:extLst>
          </p:cNvPr>
          <p:cNvPicPr>
            <a:picLocks noChangeAspect="1"/>
          </p:cNvPicPr>
          <p:nvPr/>
        </p:nvPicPr>
        <p:blipFill>
          <a:blip r:embed="rId3"/>
          <a:stretch>
            <a:fillRect/>
          </a:stretch>
        </p:blipFill>
        <p:spPr>
          <a:xfrm>
            <a:off x="3995936" y="1673388"/>
            <a:ext cx="780290" cy="780290"/>
          </a:xfrm>
          <a:prstGeom prst="rect">
            <a:avLst/>
          </a:prstGeom>
        </p:spPr>
      </p:pic>
      <p:grpSp>
        <p:nvGrpSpPr>
          <p:cNvPr id="2" name="Group 1">
            <a:extLst>
              <a:ext uri="{FF2B5EF4-FFF2-40B4-BE49-F238E27FC236}">
                <a16:creationId xmlns:a16="http://schemas.microsoft.com/office/drawing/2014/main" id="{D8B42C8C-4071-4782-998E-073C4EED7EE3}"/>
              </a:ext>
            </a:extLst>
          </p:cNvPr>
          <p:cNvGrpSpPr/>
          <p:nvPr/>
        </p:nvGrpSpPr>
        <p:grpSpPr>
          <a:xfrm>
            <a:off x="680850" y="3605806"/>
            <a:ext cx="1298863" cy="299006"/>
            <a:chOff x="680850" y="3605806"/>
            <a:chExt cx="1298863" cy="299006"/>
          </a:xfrm>
        </p:grpSpPr>
        <p:sp>
          <p:nvSpPr>
            <p:cNvPr id="11" name="Rectangle 10">
              <a:extLst>
                <a:ext uri="{FF2B5EF4-FFF2-40B4-BE49-F238E27FC236}">
                  <a16:creationId xmlns:a16="http://schemas.microsoft.com/office/drawing/2014/main" id="{269D2D6B-AD47-46F6-B7DA-F9FDBC34415B}"/>
                </a:ext>
              </a:extLst>
            </p:cNvPr>
            <p:cNvSpPr/>
            <p:nvPr/>
          </p:nvSpPr>
          <p:spPr>
            <a:xfrm>
              <a:off x="683569" y="3605806"/>
              <a:ext cx="1296144" cy="288032"/>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900" b="1" dirty="0">
                  <a:solidFill>
                    <a:schemeClr val="tx1"/>
                  </a:solidFill>
                </a:rPr>
                <a:t>Outlook App</a:t>
              </a:r>
            </a:p>
          </p:txBody>
        </p:sp>
        <p:pic>
          <p:nvPicPr>
            <p:cNvPr id="42" name="Picture 41">
              <a:extLst>
                <a:ext uri="{FF2B5EF4-FFF2-40B4-BE49-F238E27FC236}">
                  <a16:creationId xmlns:a16="http://schemas.microsoft.com/office/drawing/2014/main" id="{E2ED42EB-96A9-4540-A76D-810C997EEF2C}"/>
                </a:ext>
              </a:extLst>
            </p:cNvPr>
            <p:cNvPicPr>
              <a:picLocks noChangeAspect="1"/>
            </p:cNvPicPr>
            <p:nvPr/>
          </p:nvPicPr>
          <p:blipFill>
            <a:blip r:embed="rId4"/>
            <a:stretch>
              <a:fillRect/>
            </a:stretch>
          </p:blipFill>
          <p:spPr>
            <a:xfrm>
              <a:off x="680850" y="3619964"/>
              <a:ext cx="284848" cy="284848"/>
            </a:xfrm>
            <a:prstGeom prst="rect">
              <a:avLst/>
            </a:prstGeom>
          </p:spPr>
        </p:pic>
      </p:grpSp>
      <p:cxnSp>
        <p:nvCxnSpPr>
          <p:cNvPr id="54" name="Straight Arrow Connector 53">
            <a:extLst>
              <a:ext uri="{FF2B5EF4-FFF2-40B4-BE49-F238E27FC236}">
                <a16:creationId xmlns:a16="http://schemas.microsoft.com/office/drawing/2014/main" id="{485388DD-B161-42E1-BF18-6E9F74F8ABC3}"/>
              </a:ext>
            </a:extLst>
          </p:cNvPr>
          <p:cNvCxnSpPr>
            <a:cxnSpLocks/>
          </p:cNvCxnSpPr>
          <p:nvPr/>
        </p:nvCxnSpPr>
        <p:spPr>
          <a:xfrm flipH="1">
            <a:off x="2070402" y="2170740"/>
            <a:ext cx="18722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9" name="Group 8">
            <a:extLst>
              <a:ext uri="{FF2B5EF4-FFF2-40B4-BE49-F238E27FC236}">
                <a16:creationId xmlns:a16="http://schemas.microsoft.com/office/drawing/2014/main" id="{36C6CB9E-8D9E-404A-99A9-F30B703A828F}"/>
              </a:ext>
            </a:extLst>
          </p:cNvPr>
          <p:cNvGrpSpPr/>
          <p:nvPr/>
        </p:nvGrpSpPr>
        <p:grpSpPr>
          <a:xfrm>
            <a:off x="3991570" y="979368"/>
            <a:ext cx="1290736" cy="829984"/>
            <a:chOff x="3991570" y="979368"/>
            <a:chExt cx="1290736" cy="829984"/>
          </a:xfrm>
        </p:grpSpPr>
        <p:sp>
          <p:nvSpPr>
            <p:cNvPr id="87" name="Freeform: Shape 86">
              <a:extLst>
                <a:ext uri="{FF2B5EF4-FFF2-40B4-BE49-F238E27FC236}">
                  <a16:creationId xmlns:a16="http://schemas.microsoft.com/office/drawing/2014/main" id="{D9C08680-40B4-407D-B978-B0FD69C7C28C}"/>
                </a:ext>
              </a:extLst>
            </p:cNvPr>
            <p:cNvSpPr/>
            <p:nvPr/>
          </p:nvSpPr>
          <p:spPr>
            <a:xfrm>
              <a:off x="4572000" y="1056888"/>
              <a:ext cx="710306" cy="752464"/>
            </a:xfrm>
            <a:custGeom>
              <a:avLst/>
              <a:gdLst>
                <a:gd name="connsiteX0" fmla="*/ 0 w 710306"/>
                <a:gd name="connsiteY0" fmla="*/ 752464 h 752464"/>
                <a:gd name="connsiteX1" fmla="*/ 571500 w 710306"/>
                <a:gd name="connsiteY1" fmla="*/ 609589 h 752464"/>
                <a:gd name="connsiteX2" fmla="*/ 704850 w 710306"/>
                <a:gd name="connsiteY2" fmla="*/ 400039 h 752464"/>
                <a:gd name="connsiteX3" fmla="*/ 447675 w 710306"/>
                <a:gd name="connsiteY3" fmla="*/ 38089 h 752464"/>
                <a:gd name="connsiteX4" fmla="*/ 419100 w 710306"/>
                <a:gd name="connsiteY4" fmla="*/ 28564 h 752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306" h="752464">
                  <a:moveTo>
                    <a:pt x="0" y="752464"/>
                  </a:moveTo>
                  <a:cubicBezTo>
                    <a:pt x="227012" y="710395"/>
                    <a:pt x="454025" y="668326"/>
                    <a:pt x="571500" y="609589"/>
                  </a:cubicBezTo>
                  <a:cubicBezTo>
                    <a:pt x="688975" y="550851"/>
                    <a:pt x="725488" y="495289"/>
                    <a:pt x="704850" y="400039"/>
                  </a:cubicBezTo>
                  <a:cubicBezTo>
                    <a:pt x="684213" y="304789"/>
                    <a:pt x="495300" y="100002"/>
                    <a:pt x="447675" y="38089"/>
                  </a:cubicBezTo>
                  <a:cubicBezTo>
                    <a:pt x="400050" y="-23824"/>
                    <a:pt x="409575" y="2370"/>
                    <a:pt x="419100" y="28564"/>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Freeform: Shape 84">
              <a:extLst>
                <a:ext uri="{FF2B5EF4-FFF2-40B4-BE49-F238E27FC236}">
                  <a16:creationId xmlns:a16="http://schemas.microsoft.com/office/drawing/2014/main" id="{BEFAD925-D4FA-4F86-BC55-3B1E959B71C0}"/>
                </a:ext>
              </a:extLst>
            </p:cNvPr>
            <p:cNvSpPr/>
            <p:nvPr/>
          </p:nvSpPr>
          <p:spPr>
            <a:xfrm>
              <a:off x="3991570" y="979368"/>
              <a:ext cx="662629" cy="718597"/>
            </a:xfrm>
            <a:custGeom>
              <a:avLst/>
              <a:gdLst>
                <a:gd name="connsiteX0" fmla="*/ 313009 w 662629"/>
                <a:gd name="connsiteY0" fmla="*/ 718597 h 718597"/>
                <a:gd name="connsiteX1" fmla="*/ 8209 w 662629"/>
                <a:gd name="connsiteY1" fmla="*/ 432847 h 718597"/>
                <a:gd name="connsiteX2" fmla="*/ 132034 w 662629"/>
                <a:gd name="connsiteY2" fmla="*/ 156622 h 718597"/>
                <a:gd name="connsiteX3" fmla="*/ 598759 w 662629"/>
                <a:gd name="connsiteY3" fmla="*/ 13747 h 718597"/>
                <a:gd name="connsiteX4" fmla="*/ 646384 w 662629"/>
                <a:gd name="connsiteY4" fmla="*/ 13747 h 718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29" h="718597">
                  <a:moveTo>
                    <a:pt x="313009" y="718597"/>
                  </a:moveTo>
                  <a:cubicBezTo>
                    <a:pt x="175690" y="622553"/>
                    <a:pt x="38371" y="526509"/>
                    <a:pt x="8209" y="432847"/>
                  </a:cubicBezTo>
                  <a:cubicBezTo>
                    <a:pt x="-21953" y="339185"/>
                    <a:pt x="33609" y="226472"/>
                    <a:pt x="132034" y="156622"/>
                  </a:cubicBezTo>
                  <a:cubicBezTo>
                    <a:pt x="230459" y="86772"/>
                    <a:pt x="513034" y="37559"/>
                    <a:pt x="598759" y="13747"/>
                  </a:cubicBezTo>
                  <a:cubicBezTo>
                    <a:pt x="684484" y="-10065"/>
                    <a:pt x="665434" y="1841"/>
                    <a:pt x="646384" y="13747"/>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95AA089-0D4E-4309-9A94-C2C9C065AB13}"/>
              </a:ext>
            </a:extLst>
          </p:cNvPr>
          <p:cNvGrpSpPr/>
          <p:nvPr/>
        </p:nvGrpSpPr>
        <p:grpSpPr>
          <a:xfrm>
            <a:off x="27122" y="1591389"/>
            <a:ext cx="2024597" cy="1976417"/>
            <a:chOff x="27122" y="1591389"/>
            <a:chExt cx="2024597" cy="1976417"/>
          </a:xfrm>
        </p:grpSpPr>
        <p:sp>
          <p:nvSpPr>
            <p:cNvPr id="58" name="Rectangle 57">
              <a:extLst>
                <a:ext uri="{FF2B5EF4-FFF2-40B4-BE49-F238E27FC236}">
                  <a16:creationId xmlns:a16="http://schemas.microsoft.com/office/drawing/2014/main" id="{C79CE8F6-5805-4D45-BADF-317DF1752A84}"/>
                </a:ext>
              </a:extLst>
            </p:cNvPr>
            <p:cNvSpPr/>
            <p:nvPr/>
          </p:nvSpPr>
          <p:spPr>
            <a:xfrm>
              <a:off x="537092" y="1867401"/>
              <a:ext cx="1514627" cy="526552"/>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r"/>
              <a:r>
                <a:rPr lang="en-US" sz="900" b="1" dirty="0">
                  <a:solidFill>
                    <a:schemeClr val="tx1"/>
                  </a:solidFill>
                </a:rPr>
                <a:t>Outlook</a:t>
              </a:r>
            </a:p>
            <a:p>
              <a:pPr algn="r"/>
              <a:r>
                <a:rPr lang="en-US" sz="900" b="1" dirty="0">
                  <a:solidFill>
                    <a:schemeClr val="tx1"/>
                  </a:solidFill>
                </a:rPr>
                <a:t>Cloud Service</a:t>
              </a:r>
            </a:p>
            <a:p>
              <a:pPr algn="r"/>
              <a:endParaRPr lang="en-US" sz="900" dirty="0">
                <a:solidFill>
                  <a:schemeClr val="tx1"/>
                </a:solidFill>
              </a:endParaRPr>
            </a:p>
          </p:txBody>
        </p:sp>
        <p:pic>
          <p:nvPicPr>
            <p:cNvPr id="56" name="Picture 55">
              <a:extLst>
                <a:ext uri="{FF2B5EF4-FFF2-40B4-BE49-F238E27FC236}">
                  <a16:creationId xmlns:a16="http://schemas.microsoft.com/office/drawing/2014/main" id="{B4126775-E846-4A82-A9BC-D68350C59016}"/>
                </a:ext>
              </a:extLst>
            </p:cNvPr>
            <p:cNvPicPr>
              <a:picLocks/>
            </p:cNvPicPr>
            <p:nvPr/>
          </p:nvPicPr>
          <p:blipFill>
            <a:blip r:embed="rId5"/>
            <a:stretch>
              <a:fillRect/>
            </a:stretch>
          </p:blipFill>
          <p:spPr>
            <a:xfrm>
              <a:off x="231608" y="1591389"/>
              <a:ext cx="625131" cy="697694"/>
            </a:xfrm>
            <a:prstGeom prst="rect">
              <a:avLst/>
            </a:prstGeom>
          </p:spPr>
        </p:pic>
        <p:pic>
          <p:nvPicPr>
            <p:cNvPr id="57" name="Picture 56">
              <a:extLst>
                <a:ext uri="{FF2B5EF4-FFF2-40B4-BE49-F238E27FC236}">
                  <a16:creationId xmlns:a16="http://schemas.microsoft.com/office/drawing/2014/main" id="{977E8104-7A85-4DB8-94CA-3CCA7F0527B1}"/>
                </a:ext>
              </a:extLst>
            </p:cNvPr>
            <p:cNvPicPr>
              <a:picLocks noChangeAspect="1"/>
            </p:cNvPicPr>
            <p:nvPr/>
          </p:nvPicPr>
          <p:blipFill>
            <a:blip r:embed="rId4"/>
            <a:stretch>
              <a:fillRect/>
            </a:stretch>
          </p:blipFill>
          <p:spPr>
            <a:xfrm>
              <a:off x="540296" y="1872330"/>
              <a:ext cx="514270" cy="514270"/>
            </a:xfrm>
            <a:prstGeom prst="rect">
              <a:avLst/>
            </a:prstGeom>
          </p:spPr>
        </p:pic>
        <p:grpSp>
          <p:nvGrpSpPr>
            <p:cNvPr id="13" name="Group 12">
              <a:extLst>
                <a:ext uri="{FF2B5EF4-FFF2-40B4-BE49-F238E27FC236}">
                  <a16:creationId xmlns:a16="http://schemas.microsoft.com/office/drawing/2014/main" id="{13289F07-3782-4F99-BFA3-193C1D3BC223}"/>
                </a:ext>
              </a:extLst>
            </p:cNvPr>
            <p:cNvGrpSpPr/>
            <p:nvPr/>
          </p:nvGrpSpPr>
          <p:grpSpPr>
            <a:xfrm>
              <a:off x="27122" y="2424601"/>
              <a:ext cx="1877152" cy="1143205"/>
              <a:chOff x="27122" y="2424601"/>
              <a:chExt cx="1877152" cy="1143205"/>
            </a:xfrm>
          </p:grpSpPr>
          <p:grpSp>
            <p:nvGrpSpPr>
              <p:cNvPr id="12" name="Group 11">
                <a:extLst>
                  <a:ext uri="{FF2B5EF4-FFF2-40B4-BE49-F238E27FC236}">
                    <a16:creationId xmlns:a16="http://schemas.microsoft.com/office/drawing/2014/main" id="{7B17FB52-E503-4654-A6F2-7C9EFAB2D090}"/>
                  </a:ext>
                </a:extLst>
              </p:cNvPr>
              <p:cNvGrpSpPr/>
              <p:nvPr/>
            </p:nvGrpSpPr>
            <p:grpSpPr>
              <a:xfrm>
                <a:off x="27122" y="2424601"/>
                <a:ext cx="1877152" cy="1143205"/>
                <a:chOff x="27122" y="2424601"/>
                <a:chExt cx="1877152" cy="1143205"/>
              </a:xfrm>
            </p:grpSpPr>
            <p:cxnSp>
              <p:nvCxnSpPr>
                <p:cNvPr id="67" name="Straight Arrow Connector 66">
                  <a:extLst>
                    <a:ext uri="{FF2B5EF4-FFF2-40B4-BE49-F238E27FC236}">
                      <a16:creationId xmlns:a16="http://schemas.microsoft.com/office/drawing/2014/main" id="{824EC936-B00D-48F6-AA15-38F11098C01E}"/>
                    </a:ext>
                  </a:extLst>
                </p:cNvPr>
                <p:cNvCxnSpPr>
                  <a:cxnSpLocks/>
                </p:cNvCxnSpPr>
                <p:nvPr/>
              </p:nvCxnSpPr>
              <p:spPr>
                <a:xfrm flipV="1">
                  <a:off x="744239" y="2424601"/>
                  <a:ext cx="0" cy="11432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D1A9D1D3-3999-4030-AFFB-3773D3886A3A}"/>
                    </a:ext>
                  </a:extLst>
                </p:cNvPr>
                <p:cNvSpPr txBox="1"/>
                <p:nvPr/>
              </p:nvSpPr>
              <p:spPr>
                <a:xfrm>
                  <a:off x="27122" y="2893207"/>
                  <a:ext cx="1877152" cy="600164"/>
                </a:xfrm>
                <a:prstGeom prst="rect">
                  <a:avLst/>
                </a:prstGeom>
                <a:solidFill>
                  <a:srgbClr val="FFFFFF"/>
                </a:solidFill>
              </p:spPr>
              <p:txBody>
                <a:bodyPr wrap="square" rtlCol="0">
                  <a:spAutoFit/>
                </a:bodyPr>
                <a:lstStyle/>
                <a:p>
                  <a:r>
                    <a:rPr lang="en-US" sz="1100" dirty="0"/>
                    <a:t>Access Outlook</a:t>
                  </a:r>
                </a:p>
                <a:p>
                  <a:r>
                    <a:rPr lang="en-US" sz="1100" dirty="0"/>
                    <a:t>Cloud Service with </a:t>
                  </a:r>
                  <a:br>
                    <a:rPr lang="en-US" sz="1100" dirty="0"/>
                  </a:br>
                  <a:r>
                    <a:rPr lang="en-US" sz="1100" dirty="0"/>
                    <a:t>AAD token</a:t>
                  </a:r>
                </a:p>
              </p:txBody>
            </p:sp>
          </p:grpSp>
          <p:pic>
            <p:nvPicPr>
              <p:cNvPr id="107" name="Picture 106" descr="A close up of a logo&#10;&#10;Description generated with high confidence">
                <a:extLst>
                  <a:ext uri="{FF2B5EF4-FFF2-40B4-BE49-F238E27FC236}">
                    <a16:creationId xmlns:a16="http://schemas.microsoft.com/office/drawing/2014/main" id="{7E078B3C-1D6E-4476-B2EB-85C0E09CE429}"/>
                  </a:ext>
                </a:extLst>
              </p:cNvPr>
              <p:cNvPicPr>
                <a:picLocks noChangeAspect="1"/>
              </p:cNvPicPr>
              <p:nvPr/>
            </p:nvPicPr>
            <p:blipFill>
              <a:blip r:embed="rId6"/>
              <a:stretch>
                <a:fillRect/>
              </a:stretch>
            </p:blipFill>
            <p:spPr>
              <a:xfrm>
                <a:off x="601080" y="2667823"/>
                <a:ext cx="292609" cy="292609"/>
              </a:xfrm>
              <a:prstGeom prst="rect">
                <a:avLst/>
              </a:prstGeom>
              <a:solidFill>
                <a:schemeClr val="bg1"/>
              </a:solidFill>
            </p:spPr>
          </p:pic>
        </p:grpSp>
      </p:grpSp>
      <p:grpSp>
        <p:nvGrpSpPr>
          <p:cNvPr id="3" name="Group 2">
            <a:extLst>
              <a:ext uri="{FF2B5EF4-FFF2-40B4-BE49-F238E27FC236}">
                <a16:creationId xmlns:a16="http://schemas.microsoft.com/office/drawing/2014/main" id="{91543F7C-8D47-470A-AEF6-1F1915446661}"/>
              </a:ext>
            </a:extLst>
          </p:cNvPr>
          <p:cNvGrpSpPr/>
          <p:nvPr/>
        </p:nvGrpSpPr>
        <p:grpSpPr>
          <a:xfrm>
            <a:off x="2014746" y="2424601"/>
            <a:ext cx="2308138" cy="2045309"/>
            <a:chOff x="2014746" y="2424601"/>
            <a:chExt cx="2308138" cy="2045309"/>
          </a:xfrm>
        </p:grpSpPr>
        <p:sp>
          <p:nvSpPr>
            <p:cNvPr id="110" name="TextBox 109">
              <a:extLst>
                <a:ext uri="{FF2B5EF4-FFF2-40B4-BE49-F238E27FC236}">
                  <a16:creationId xmlns:a16="http://schemas.microsoft.com/office/drawing/2014/main" id="{7E2C66AA-1AB6-4E06-AFB3-A274B3DAB9A4}"/>
                </a:ext>
              </a:extLst>
            </p:cNvPr>
            <p:cNvSpPr txBox="1"/>
            <p:nvPr/>
          </p:nvSpPr>
          <p:spPr>
            <a:xfrm>
              <a:off x="2119568" y="4039023"/>
              <a:ext cx="1487428" cy="430887"/>
            </a:xfrm>
            <a:prstGeom prst="rect">
              <a:avLst/>
            </a:prstGeom>
            <a:solidFill>
              <a:schemeClr val="bg1"/>
            </a:solidFill>
          </p:spPr>
          <p:txBody>
            <a:bodyPr wrap="square" rtlCol="0">
              <a:spAutoFit/>
            </a:bodyPr>
            <a:lstStyle/>
            <a:p>
              <a:r>
                <a:rPr lang="en-US" sz="1100" dirty="0"/>
                <a:t>Authenticate User</a:t>
              </a:r>
              <a:br>
                <a:rPr lang="en-US" sz="1100" dirty="0"/>
              </a:br>
              <a:r>
                <a:rPr lang="en-US" sz="1100" dirty="0"/>
                <a:t>and Device</a:t>
              </a:r>
            </a:p>
          </p:txBody>
        </p:sp>
        <p:grpSp>
          <p:nvGrpSpPr>
            <p:cNvPr id="121" name="Group 120">
              <a:extLst>
                <a:ext uri="{FF2B5EF4-FFF2-40B4-BE49-F238E27FC236}">
                  <a16:creationId xmlns:a16="http://schemas.microsoft.com/office/drawing/2014/main" id="{5B5EBF5B-8BD6-48F7-A438-AF9B6EB30F22}"/>
                </a:ext>
              </a:extLst>
            </p:cNvPr>
            <p:cNvGrpSpPr/>
            <p:nvPr/>
          </p:nvGrpSpPr>
          <p:grpSpPr>
            <a:xfrm>
              <a:off x="2014746" y="2424601"/>
              <a:ext cx="2308138" cy="1438775"/>
              <a:chOff x="2014746" y="2424601"/>
              <a:chExt cx="2187420" cy="1438775"/>
            </a:xfrm>
          </p:grpSpPr>
          <p:cxnSp>
            <p:nvCxnSpPr>
              <p:cNvPr id="114" name="Straight Connector 113">
                <a:extLst>
                  <a:ext uri="{FF2B5EF4-FFF2-40B4-BE49-F238E27FC236}">
                    <a16:creationId xmlns:a16="http://schemas.microsoft.com/office/drawing/2014/main" id="{A977381E-1A56-43B8-BBF5-EE69DA8C1B9E}"/>
                  </a:ext>
                </a:extLst>
              </p:cNvPr>
              <p:cNvCxnSpPr/>
              <p:nvPr/>
            </p:nvCxnSpPr>
            <p:spPr>
              <a:xfrm>
                <a:off x="2014746" y="3863376"/>
                <a:ext cx="1364209" cy="0"/>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A0D536D6-ABC3-4925-A8A2-B712C844A894}"/>
                  </a:ext>
                </a:extLst>
              </p:cNvPr>
              <p:cNvCxnSpPr/>
              <p:nvPr/>
            </p:nvCxnSpPr>
            <p:spPr>
              <a:xfrm flipV="1">
                <a:off x="3378955" y="3291830"/>
                <a:ext cx="823211" cy="571546"/>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AE377F5D-4423-4F2F-9779-C1FC9115FCE3}"/>
                  </a:ext>
                </a:extLst>
              </p:cNvPr>
              <p:cNvCxnSpPr/>
              <p:nvPr/>
            </p:nvCxnSpPr>
            <p:spPr>
              <a:xfrm flipV="1">
                <a:off x="4202166" y="2424601"/>
                <a:ext cx="0" cy="8672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91" name="Picture 90" descr="A close up of a sign&#10;&#10;Description generated with high confidence">
              <a:extLst>
                <a:ext uri="{FF2B5EF4-FFF2-40B4-BE49-F238E27FC236}">
                  <a16:creationId xmlns:a16="http://schemas.microsoft.com/office/drawing/2014/main" id="{3200BC8F-B333-44E3-8E35-8D0B551FF37C}"/>
                </a:ext>
              </a:extLst>
            </p:cNvPr>
            <p:cNvPicPr>
              <a:picLocks noChangeAspect="1"/>
            </p:cNvPicPr>
            <p:nvPr/>
          </p:nvPicPr>
          <p:blipFill>
            <a:blip r:embed="rId7"/>
            <a:stretch>
              <a:fillRect/>
            </a:stretch>
          </p:blipFill>
          <p:spPr>
            <a:xfrm>
              <a:off x="2570673" y="3758507"/>
              <a:ext cx="292609" cy="292609"/>
            </a:xfrm>
            <a:prstGeom prst="rect">
              <a:avLst/>
            </a:prstGeom>
            <a:solidFill>
              <a:schemeClr val="bg1"/>
            </a:solidFill>
          </p:spPr>
        </p:pic>
      </p:grpSp>
      <p:grpSp>
        <p:nvGrpSpPr>
          <p:cNvPr id="4" name="Group 3">
            <a:extLst>
              <a:ext uri="{FF2B5EF4-FFF2-40B4-BE49-F238E27FC236}">
                <a16:creationId xmlns:a16="http://schemas.microsoft.com/office/drawing/2014/main" id="{C42B530C-A3BB-41D0-B2D4-3297A23471DA}"/>
              </a:ext>
            </a:extLst>
          </p:cNvPr>
          <p:cNvGrpSpPr/>
          <p:nvPr/>
        </p:nvGrpSpPr>
        <p:grpSpPr>
          <a:xfrm>
            <a:off x="3942611" y="2381670"/>
            <a:ext cx="2141558" cy="2395364"/>
            <a:chOff x="3942611" y="2381670"/>
            <a:chExt cx="2141558" cy="2395364"/>
          </a:xfrm>
        </p:grpSpPr>
        <p:cxnSp>
          <p:nvCxnSpPr>
            <p:cNvPr id="17" name="Straight Arrow Connector 16">
              <a:extLst>
                <a:ext uri="{FF2B5EF4-FFF2-40B4-BE49-F238E27FC236}">
                  <a16:creationId xmlns:a16="http://schemas.microsoft.com/office/drawing/2014/main" id="{A0869C9A-FBC1-417F-81CF-423F1EFF8AB2}"/>
                </a:ext>
              </a:extLst>
            </p:cNvPr>
            <p:cNvCxnSpPr>
              <a:cxnSpLocks/>
            </p:cNvCxnSpPr>
            <p:nvPr/>
          </p:nvCxnSpPr>
          <p:spPr>
            <a:xfrm>
              <a:off x="4572000" y="2381670"/>
              <a:ext cx="0" cy="13768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DF136E48-A4FB-4321-8BF2-D38068458EDC}"/>
                </a:ext>
              </a:extLst>
            </p:cNvPr>
            <p:cNvSpPr/>
            <p:nvPr/>
          </p:nvSpPr>
          <p:spPr>
            <a:xfrm>
              <a:off x="3942611" y="3867246"/>
              <a:ext cx="2141558" cy="90978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900" b="1" dirty="0">
                  <a:solidFill>
                    <a:schemeClr val="tx1"/>
                  </a:solidFill>
                </a:rPr>
                <a:t>App Store/Google Play</a:t>
              </a:r>
              <a:br>
                <a:rPr lang="en-US" sz="900" b="1" dirty="0">
                  <a:solidFill>
                    <a:schemeClr val="tx1"/>
                  </a:solidFill>
                </a:rPr>
              </a:br>
              <a:r>
                <a:rPr lang="en-US" sz="900" b="1" dirty="0">
                  <a:solidFill>
                    <a:schemeClr val="tx1"/>
                  </a:solidFill>
                </a:rPr>
                <a:t>Step1: Install Microsoft Authenticator(iOS) or</a:t>
              </a:r>
              <a:br>
                <a:rPr lang="en-US" sz="900" b="1" dirty="0">
                  <a:solidFill>
                    <a:schemeClr val="tx1"/>
                  </a:solidFill>
                </a:rPr>
              </a:br>
              <a:r>
                <a:rPr lang="en-US" sz="900" b="1" dirty="0">
                  <a:solidFill>
                    <a:schemeClr val="tx1"/>
                  </a:solidFill>
                </a:rPr>
                <a:t>Company Portal(Android)</a:t>
              </a:r>
            </a:p>
          </p:txBody>
        </p:sp>
        <p:pic>
          <p:nvPicPr>
            <p:cNvPr id="95" name="Picture 94" descr="A close up of a logo&#10;&#10;Description generated with very high confidence">
              <a:extLst>
                <a:ext uri="{FF2B5EF4-FFF2-40B4-BE49-F238E27FC236}">
                  <a16:creationId xmlns:a16="http://schemas.microsoft.com/office/drawing/2014/main" id="{09EFBF08-7CC6-41D1-B045-53B29F3A587B}"/>
                </a:ext>
              </a:extLst>
            </p:cNvPr>
            <p:cNvPicPr>
              <a:picLocks noChangeAspect="1"/>
            </p:cNvPicPr>
            <p:nvPr/>
          </p:nvPicPr>
          <p:blipFill>
            <a:blip r:embed="rId8"/>
            <a:stretch>
              <a:fillRect/>
            </a:stretch>
          </p:blipFill>
          <p:spPr>
            <a:xfrm>
              <a:off x="4425695" y="2491648"/>
              <a:ext cx="292609" cy="292609"/>
            </a:xfrm>
            <a:prstGeom prst="rect">
              <a:avLst/>
            </a:prstGeom>
            <a:solidFill>
              <a:schemeClr val="bg1"/>
            </a:solidFill>
          </p:spPr>
        </p:pic>
        <p:sp>
          <p:nvSpPr>
            <p:cNvPr id="140" name="TextBox 139">
              <a:extLst>
                <a:ext uri="{FF2B5EF4-FFF2-40B4-BE49-F238E27FC236}">
                  <a16:creationId xmlns:a16="http://schemas.microsoft.com/office/drawing/2014/main" id="{AB542EB3-F112-469C-9291-65FCD72B88E1}"/>
                </a:ext>
              </a:extLst>
            </p:cNvPr>
            <p:cNvSpPr txBox="1"/>
            <p:nvPr/>
          </p:nvSpPr>
          <p:spPr>
            <a:xfrm>
              <a:off x="4477791" y="2964726"/>
              <a:ext cx="1008684" cy="430887"/>
            </a:xfrm>
            <a:prstGeom prst="rect">
              <a:avLst/>
            </a:prstGeom>
            <a:solidFill>
              <a:schemeClr val="bg1"/>
            </a:solidFill>
          </p:spPr>
          <p:txBody>
            <a:bodyPr wrap="square" rtlCol="0">
              <a:spAutoFit/>
            </a:bodyPr>
            <a:lstStyle/>
            <a:p>
              <a:r>
                <a:rPr lang="en-US" sz="1100" dirty="0"/>
                <a:t>Redirect to </a:t>
              </a:r>
              <a:br>
                <a:rPr lang="en-US" sz="1100" dirty="0"/>
              </a:br>
              <a:r>
                <a:rPr lang="en-US" sz="1100" dirty="0"/>
                <a:t>App Store</a:t>
              </a:r>
            </a:p>
          </p:txBody>
        </p:sp>
      </p:grpSp>
      <p:grpSp>
        <p:nvGrpSpPr>
          <p:cNvPr id="5" name="Group 4">
            <a:extLst>
              <a:ext uri="{FF2B5EF4-FFF2-40B4-BE49-F238E27FC236}">
                <a16:creationId xmlns:a16="http://schemas.microsoft.com/office/drawing/2014/main" id="{3527A4AE-32FB-4A33-B166-C9559881E1BC}"/>
              </a:ext>
            </a:extLst>
          </p:cNvPr>
          <p:cNvGrpSpPr/>
          <p:nvPr/>
        </p:nvGrpSpPr>
        <p:grpSpPr>
          <a:xfrm>
            <a:off x="6084169" y="1903558"/>
            <a:ext cx="2556483" cy="2418582"/>
            <a:chOff x="6084169" y="1903558"/>
            <a:chExt cx="2556483" cy="2418582"/>
          </a:xfrm>
        </p:grpSpPr>
        <p:cxnSp>
          <p:nvCxnSpPr>
            <p:cNvPr id="22" name="Connector: Elbow 21">
              <a:extLst>
                <a:ext uri="{FF2B5EF4-FFF2-40B4-BE49-F238E27FC236}">
                  <a16:creationId xmlns:a16="http://schemas.microsoft.com/office/drawing/2014/main" id="{9D8E6F04-F381-421B-8EF6-504202B71D70}"/>
                </a:ext>
              </a:extLst>
            </p:cNvPr>
            <p:cNvCxnSpPr>
              <a:cxnSpLocks/>
              <a:stCxn id="20" idx="3"/>
            </p:cNvCxnSpPr>
            <p:nvPr/>
          </p:nvCxnSpPr>
          <p:spPr>
            <a:xfrm flipV="1">
              <a:off x="6084169" y="2797510"/>
              <a:ext cx="990880" cy="152463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23A75434-7F14-4899-BECC-79C03AD7105B}"/>
                </a:ext>
              </a:extLst>
            </p:cNvPr>
            <p:cNvSpPr/>
            <p:nvPr/>
          </p:nvSpPr>
          <p:spPr>
            <a:xfrm>
              <a:off x="6864453" y="1903558"/>
              <a:ext cx="1776199" cy="838152"/>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900" b="1" dirty="0">
                  <a:solidFill>
                    <a:schemeClr val="tx1"/>
                  </a:solidFill>
                </a:rPr>
                <a:t>Broker</a:t>
              </a:r>
              <a:r>
                <a:rPr lang="en-US" sz="1200" b="1" dirty="0">
                  <a:solidFill>
                    <a:schemeClr val="tx1"/>
                  </a:solidFill>
                </a:rPr>
                <a:t> </a:t>
              </a:r>
              <a:r>
                <a:rPr lang="en-US" sz="900" b="1" dirty="0">
                  <a:solidFill>
                    <a:schemeClr val="tx1"/>
                  </a:solidFill>
                </a:rPr>
                <a:t>App</a:t>
              </a:r>
            </a:p>
          </p:txBody>
        </p:sp>
        <p:pic>
          <p:nvPicPr>
            <p:cNvPr id="27" name="Picture 26">
              <a:extLst>
                <a:ext uri="{FF2B5EF4-FFF2-40B4-BE49-F238E27FC236}">
                  <a16:creationId xmlns:a16="http://schemas.microsoft.com/office/drawing/2014/main" id="{F27AF528-0C0F-41E4-920A-F78572695C9E}"/>
                </a:ext>
              </a:extLst>
            </p:cNvPr>
            <p:cNvPicPr>
              <a:picLocks noChangeAspect="1"/>
            </p:cNvPicPr>
            <p:nvPr/>
          </p:nvPicPr>
          <p:blipFill>
            <a:blip r:embed="rId9"/>
            <a:stretch>
              <a:fillRect/>
            </a:stretch>
          </p:blipFill>
          <p:spPr>
            <a:xfrm>
              <a:off x="7075049" y="2239532"/>
              <a:ext cx="432048" cy="428291"/>
            </a:xfrm>
            <a:prstGeom prst="rect">
              <a:avLst/>
            </a:prstGeom>
          </p:spPr>
        </p:pic>
        <p:pic>
          <p:nvPicPr>
            <p:cNvPr id="28" name="Picture 27">
              <a:extLst>
                <a:ext uri="{FF2B5EF4-FFF2-40B4-BE49-F238E27FC236}">
                  <a16:creationId xmlns:a16="http://schemas.microsoft.com/office/drawing/2014/main" id="{89C28196-2AAA-4DD7-BCBD-6221B710FBCF}"/>
                </a:ext>
              </a:extLst>
            </p:cNvPr>
            <p:cNvPicPr>
              <a:picLocks noChangeAspect="1"/>
            </p:cNvPicPr>
            <p:nvPr/>
          </p:nvPicPr>
          <p:blipFill>
            <a:blip r:embed="rId10"/>
            <a:stretch>
              <a:fillRect/>
            </a:stretch>
          </p:blipFill>
          <p:spPr>
            <a:xfrm>
              <a:off x="7809460" y="2251736"/>
              <a:ext cx="416087" cy="416087"/>
            </a:xfrm>
            <a:prstGeom prst="rect">
              <a:avLst/>
            </a:prstGeom>
          </p:spPr>
        </p:pic>
        <p:pic>
          <p:nvPicPr>
            <p:cNvPr id="97" name="Picture 96" descr="A close up of a logo&#10;&#10;Description generated with high confidence">
              <a:extLst>
                <a:ext uri="{FF2B5EF4-FFF2-40B4-BE49-F238E27FC236}">
                  <a16:creationId xmlns:a16="http://schemas.microsoft.com/office/drawing/2014/main" id="{AEC09388-C8A0-46E3-83DB-70E942825A6D}"/>
                </a:ext>
              </a:extLst>
            </p:cNvPr>
            <p:cNvPicPr>
              <a:picLocks noChangeAspect="1"/>
            </p:cNvPicPr>
            <p:nvPr/>
          </p:nvPicPr>
          <p:blipFill>
            <a:blip r:embed="rId11"/>
            <a:stretch>
              <a:fillRect/>
            </a:stretch>
          </p:blipFill>
          <p:spPr>
            <a:xfrm>
              <a:off x="6928744" y="2952318"/>
              <a:ext cx="292609" cy="292609"/>
            </a:xfrm>
            <a:prstGeom prst="rect">
              <a:avLst/>
            </a:prstGeom>
            <a:solidFill>
              <a:schemeClr val="bg1"/>
            </a:solidFill>
          </p:spPr>
        </p:pic>
        <p:sp>
          <p:nvSpPr>
            <p:cNvPr id="147" name="TextBox 146">
              <a:extLst>
                <a:ext uri="{FF2B5EF4-FFF2-40B4-BE49-F238E27FC236}">
                  <a16:creationId xmlns:a16="http://schemas.microsoft.com/office/drawing/2014/main" id="{32241B58-EAF7-4EF4-93BF-F309222E61BA}"/>
                </a:ext>
              </a:extLst>
            </p:cNvPr>
            <p:cNvSpPr txBox="1"/>
            <p:nvPr/>
          </p:nvSpPr>
          <p:spPr>
            <a:xfrm>
              <a:off x="6616718" y="3429020"/>
              <a:ext cx="1008684" cy="261610"/>
            </a:xfrm>
            <a:prstGeom prst="rect">
              <a:avLst/>
            </a:prstGeom>
            <a:solidFill>
              <a:schemeClr val="bg1"/>
            </a:solidFill>
          </p:spPr>
          <p:txBody>
            <a:bodyPr wrap="square" rtlCol="0">
              <a:spAutoFit/>
            </a:bodyPr>
            <a:lstStyle/>
            <a:p>
              <a:r>
                <a:rPr lang="en-US" sz="1100" dirty="0"/>
                <a:t>Install App</a:t>
              </a:r>
            </a:p>
          </p:txBody>
        </p:sp>
      </p:grpSp>
      <p:grpSp>
        <p:nvGrpSpPr>
          <p:cNvPr id="8" name="Group 7">
            <a:extLst>
              <a:ext uri="{FF2B5EF4-FFF2-40B4-BE49-F238E27FC236}">
                <a16:creationId xmlns:a16="http://schemas.microsoft.com/office/drawing/2014/main" id="{B1FA130F-7607-45A1-B18A-99FCE0804238}"/>
              </a:ext>
            </a:extLst>
          </p:cNvPr>
          <p:cNvGrpSpPr/>
          <p:nvPr/>
        </p:nvGrpSpPr>
        <p:grpSpPr>
          <a:xfrm>
            <a:off x="4299703" y="26555"/>
            <a:ext cx="4191050" cy="1877003"/>
            <a:chOff x="4299703" y="26555"/>
            <a:chExt cx="4191050" cy="1877003"/>
          </a:xfrm>
        </p:grpSpPr>
        <p:sp>
          <p:nvSpPr>
            <p:cNvPr id="37" name="Rectangle 36">
              <a:extLst>
                <a:ext uri="{FF2B5EF4-FFF2-40B4-BE49-F238E27FC236}">
                  <a16:creationId xmlns:a16="http://schemas.microsoft.com/office/drawing/2014/main" id="{EFBF5682-C621-47EA-B478-1901FFA22C13}"/>
                </a:ext>
              </a:extLst>
            </p:cNvPr>
            <p:cNvSpPr/>
            <p:nvPr/>
          </p:nvSpPr>
          <p:spPr>
            <a:xfrm>
              <a:off x="4649983" y="354700"/>
              <a:ext cx="1722218" cy="83815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sz="900" b="1" dirty="0">
                  <a:solidFill>
                    <a:schemeClr val="tx1"/>
                  </a:solidFill>
                </a:rPr>
                <a:t>Policy</a:t>
              </a:r>
              <a:br>
                <a:rPr lang="en-US" sz="1600" dirty="0">
                  <a:solidFill>
                    <a:schemeClr val="tx1"/>
                  </a:solidFill>
                </a:rPr>
              </a:br>
              <a:r>
                <a:rPr lang="en-US" sz="900" b="1" dirty="0">
                  <a:solidFill>
                    <a:schemeClr val="tx1"/>
                  </a:solidFill>
                </a:rPr>
                <a:t>Approved</a:t>
              </a:r>
              <a:r>
                <a:rPr lang="en-US" sz="1600" dirty="0">
                  <a:solidFill>
                    <a:schemeClr val="tx1"/>
                  </a:solidFill>
                </a:rPr>
                <a:t> </a:t>
              </a:r>
              <a:br>
                <a:rPr lang="en-US" sz="1600" dirty="0">
                  <a:solidFill>
                    <a:schemeClr val="tx1"/>
                  </a:solidFill>
                </a:rPr>
              </a:br>
              <a:r>
                <a:rPr lang="en-US" sz="900" b="1" dirty="0">
                  <a:solidFill>
                    <a:schemeClr val="tx1"/>
                  </a:solidFill>
                </a:rPr>
                <a:t>Client</a:t>
              </a:r>
              <a:r>
                <a:rPr lang="en-US" sz="1600" dirty="0">
                  <a:solidFill>
                    <a:schemeClr val="tx1"/>
                  </a:solidFill>
                </a:rPr>
                <a:t> </a:t>
              </a:r>
              <a:r>
                <a:rPr lang="en-US" sz="900" b="1" dirty="0">
                  <a:solidFill>
                    <a:schemeClr val="tx1"/>
                  </a:solidFill>
                </a:rPr>
                <a:t>IDs</a:t>
              </a:r>
            </a:p>
          </p:txBody>
        </p:sp>
        <p:pic>
          <p:nvPicPr>
            <p:cNvPr id="45" name="Picture 44">
              <a:extLst>
                <a:ext uri="{FF2B5EF4-FFF2-40B4-BE49-F238E27FC236}">
                  <a16:creationId xmlns:a16="http://schemas.microsoft.com/office/drawing/2014/main" id="{C930BDF0-7BB9-4EE2-BEF3-B3CD06601C44}"/>
                </a:ext>
              </a:extLst>
            </p:cNvPr>
            <p:cNvPicPr>
              <a:picLocks/>
            </p:cNvPicPr>
            <p:nvPr/>
          </p:nvPicPr>
          <p:blipFill>
            <a:blip r:embed="rId12"/>
            <a:stretch>
              <a:fillRect/>
            </a:stretch>
          </p:blipFill>
          <p:spPr>
            <a:xfrm>
              <a:off x="4299703" y="26555"/>
              <a:ext cx="477930" cy="549797"/>
            </a:xfrm>
            <a:prstGeom prst="rect">
              <a:avLst/>
            </a:prstGeom>
            <a:solidFill>
              <a:schemeClr val="bg1"/>
            </a:solidFill>
          </p:spPr>
        </p:pic>
        <p:grpSp>
          <p:nvGrpSpPr>
            <p:cNvPr id="7" name="Group 6">
              <a:extLst>
                <a:ext uri="{FF2B5EF4-FFF2-40B4-BE49-F238E27FC236}">
                  <a16:creationId xmlns:a16="http://schemas.microsoft.com/office/drawing/2014/main" id="{AB045F83-4CE3-493B-9F4B-AD7E75ACABB6}"/>
                </a:ext>
              </a:extLst>
            </p:cNvPr>
            <p:cNvGrpSpPr/>
            <p:nvPr/>
          </p:nvGrpSpPr>
          <p:grpSpPr>
            <a:xfrm>
              <a:off x="6372202" y="254954"/>
              <a:ext cx="2118551" cy="1648604"/>
              <a:chOff x="6372202" y="254954"/>
              <a:chExt cx="2118551" cy="1648604"/>
            </a:xfrm>
          </p:grpSpPr>
          <p:cxnSp>
            <p:nvCxnSpPr>
              <p:cNvPr id="39" name="Connector: Elbow 38">
                <a:extLst>
                  <a:ext uri="{FF2B5EF4-FFF2-40B4-BE49-F238E27FC236}">
                    <a16:creationId xmlns:a16="http://schemas.microsoft.com/office/drawing/2014/main" id="{DB32FB08-3D71-4DD9-A300-2C9D17620777}"/>
                  </a:ext>
                </a:extLst>
              </p:cNvPr>
              <p:cNvCxnSpPr>
                <a:cxnSpLocks/>
                <a:endCxn id="37" idx="3"/>
              </p:cNvCxnSpPr>
              <p:nvPr/>
            </p:nvCxnSpPr>
            <p:spPr>
              <a:xfrm rot="10800000">
                <a:off x="6372202" y="773776"/>
                <a:ext cx="2118551" cy="1129782"/>
              </a:xfrm>
              <a:prstGeom prst="bentConnector3">
                <a:avLst>
                  <a:gd name="adj1" fmla="val -805"/>
                </a:avLst>
              </a:prstGeom>
              <a:ln>
                <a:tailEnd type="triangle"/>
              </a:ln>
            </p:spPr>
            <p:style>
              <a:lnRef idx="2">
                <a:schemeClr val="dk1"/>
              </a:lnRef>
              <a:fillRef idx="0">
                <a:schemeClr val="dk1"/>
              </a:fillRef>
              <a:effectRef idx="1">
                <a:schemeClr val="dk1"/>
              </a:effectRef>
              <a:fontRef idx="minor">
                <a:schemeClr val="tx1"/>
              </a:fontRef>
            </p:style>
          </p:cxnSp>
          <p:pic>
            <p:nvPicPr>
              <p:cNvPr id="103" name="Picture 102" descr="A close up of a logo&#10;&#10;Description generated with high confidence">
                <a:extLst>
                  <a:ext uri="{FF2B5EF4-FFF2-40B4-BE49-F238E27FC236}">
                    <a16:creationId xmlns:a16="http://schemas.microsoft.com/office/drawing/2014/main" id="{820A7EA6-2A8B-4D4B-A959-F45FBFAAF1E3}"/>
                  </a:ext>
                </a:extLst>
              </p:cNvPr>
              <p:cNvPicPr>
                <a:picLocks noChangeAspect="1"/>
              </p:cNvPicPr>
              <p:nvPr/>
            </p:nvPicPr>
            <p:blipFill>
              <a:blip r:embed="rId13"/>
              <a:stretch>
                <a:fillRect/>
              </a:stretch>
            </p:blipFill>
            <p:spPr>
              <a:xfrm>
                <a:off x="6571844" y="631327"/>
                <a:ext cx="292609" cy="292609"/>
              </a:xfrm>
              <a:prstGeom prst="rect">
                <a:avLst/>
              </a:prstGeom>
              <a:solidFill>
                <a:schemeClr val="bg1"/>
              </a:solidFill>
            </p:spPr>
          </p:pic>
          <p:sp>
            <p:nvSpPr>
              <p:cNvPr id="148" name="TextBox 147">
                <a:extLst>
                  <a:ext uri="{FF2B5EF4-FFF2-40B4-BE49-F238E27FC236}">
                    <a16:creationId xmlns:a16="http://schemas.microsoft.com/office/drawing/2014/main" id="{F15AAC8F-2592-4CD4-A374-3439A7DD1BF4}"/>
                  </a:ext>
                </a:extLst>
              </p:cNvPr>
              <p:cNvSpPr txBox="1"/>
              <p:nvPr/>
            </p:nvSpPr>
            <p:spPr>
              <a:xfrm>
                <a:off x="7001353" y="254954"/>
                <a:ext cx="1248097" cy="600164"/>
              </a:xfrm>
              <a:prstGeom prst="rect">
                <a:avLst/>
              </a:prstGeom>
              <a:solidFill>
                <a:schemeClr val="bg1"/>
              </a:solidFill>
            </p:spPr>
            <p:txBody>
              <a:bodyPr wrap="square" rtlCol="0">
                <a:spAutoFit/>
              </a:bodyPr>
              <a:lstStyle/>
              <a:p>
                <a:r>
                  <a:rPr lang="en-US" sz="1100" dirty="0"/>
                  <a:t>Request token based on Client ID</a:t>
                </a:r>
              </a:p>
            </p:txBody>
          </p:sp>
        </p:grpSp>
      </p:grpSp>
      <p:grpSp>
        <p:nvGrpSpPr>
          <p:cNvPr id="23" name="Group 22">
            <a:extLst>
              <a:ext uri="{FF2B5EF4-FFF2-40B4-BE49-F238E27FC236}">
                <a16:creationId xmlns:a16="http://schemas.microsoft.com/office/drawing/2014/main" id="{7AD0630B-32F6-4C84-935A-422D16E9B8F7}"/>
              </a:ext>
            </a:extLst>
          </p:cNvPr>
          <p:cNvGrpSpPr/>
          <p:nvPr/>
        </p:nvGrpSpPr>
        <p:grpSpPr>
          <a:xfrm>
            <a:off x="1733366" y="2741710"/>
            <a:ext cx="7144329" cy="2330924"/>
            <a:chOff x="1733366" y="2741710"/>
            <a:chExt cx="7144329" cy="2330924"/>
          </a:xfrm>
        </p:grpSpPr>
        <p:grpSp>
          <p:nvGrpSpPr>
            <p:cNvPr id="21" name="Group 20">
              <a:extLst>
                <a:ext uri="{FF2B5EF4-FFF2-40B4-BE49-F238E27FC236}">
                  <a16:creationId xmlns:a16="http://schemas.microsoft.com/office/drawing/2014/main" id="{F7A0BB53-DFF9-49C4-8383-A8706BB5BB5D}"/>
                </a:ext>
              </a:extLst>
            </p:cNvPr>
            <p:cNvGrpSpPr/>
            <p:nvPr/>
          </p:nvGrpSpPr>
          <p:grpSpPr>
            <a:xfrm>
              <a:off x="1733366" y="2741710"/>
              <a:ext cx="6757387" cy="2330924"/>
              <a:chOff x="1733366" y="2741710"/>
              <a:chExt cx="6757387" cy="2330924"/>
            </a:xfrm>
          </p:grpSpPr>
          <p:grpSp>
            <p:nvGrpSpPr>
              <p:cNvPr id="175" name="Group 174">
                <a:extLst>
                  <a:ext uri="{FF2B5EF4-FFF2-40B4-BE49-F238E27FC236}">
                    <a16:creationId xmlns:a16="http://schemas.microsoft.com/office/drawing/2014/main" id="{163A1BA9-6DD3-4ECD-B5D6-4A691C0D039D}"/>
                  </a:ext>
                </a:extLst>
              </p:cNvPr>
              <p:cNvGrpSpPr/>
              <p:nvPr/>
            </p:nvGrpSpPr>
            <p:grpSpPr>
              <a:xfrm>
                <a:off x="1733366" y="2741710"/>
                <a:ext cx="6757387" cy="2206304"/>
                <a:chOff x="1733366" y="2741710"/>
                <a:chExt cx="6757387" cy="2206304"/>
              </a:xfrm>
            </p:grpSpPr>
            <p:cxnSp>
              <p:nvCxnSpPr>
                <p:cNvPr id="166" name="Straight Connector 165">
                  <a:extLst>
                    <a:ext uri="{FF2B5EF4-FFF2-40B4-BE49-F238E27FC236}">
                      <a16:creationId xmlns:a16="http://schemas.microsoft.com/office/drawing/2014/main" id="{DCDC3A2C-9BB4-40F8-B4DC-EE1EBFE7E827}"/>
                    </a:ext>
                  </a:extLst>
                </p:cNvPr>
                <p:cNvCxnSpPr/>
                <p:nvPr/>
              </p:nvCxnSpPr>
              <p:spPr>
                <a:xfrm>
                  <a:off x="8490753" y="2741710"/>
                  <a:ext cx="0" cy="1512756"/>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a:extLst>
                    <a:ext uri="{FF2B5EF4-FFF2-40B4-BE49-F238E27FC236}">
                      <a16:creationId xmlns:a16="http://schemas.microsoft.com/office/drawing/2014/main" id="{7F28262E-374F-45A7-BA80-07370B06A680}"/>
                    </a:ext>
                  </a:extLst>
                </p:cNvPr>
                <p:cNvCxnSpPr/>
                <p:nvPr/>
              </p:nvCxnSpPr>
              <p:spPr>
                <a:xfrm flipH="1">
                  <a:off x="7625402" y="4254466"/>
                  <a:ext cx="865351" cy="0"/>
                </a:xfrm>
                <a:prstGeom prst="line">
                  <a:avLst/>
                </a:prstGeom>
              </p:spPr>
              <p:style>
                <a:lnRef idx="2">
                  <a:schemeClr val="dk1"/>
                </a:lnRef>
                <a:fillRef idx="0">
                  <a:schemeClr val="dk1"/>
                </a:fillRef>
                <a:effectRef idx="1">
                  <a:schemeClr val="dk1"/>
                </a:effectRef>
                <a:fontRef idx="minor">
                  <a:schemeClr val="tx1"/>
                </a:fontRef>
              </p:style>
            </p:cxnSp>
            <p:cxnSp>
              <p:nvCxnSpPr>
                <p:cNvPr id="170" name="Straight Connector 169">
                  <a:extLst>
                    <a:ext uri="{FF2B5EF4-FFF2-40B4-BE49-F238E27FC236}">
                      <a16:creationId xmlns:a16="http://schemas.microsoft.com/office/drawing/2014/main" id="{8B1EDB3D-C4F0-4ACE-8AC8-FBFC2F00FAE2}"/>
                    </a:ext>
                  </a:extLst>
                </p:cNvPr>
                <p:cNvCxnSpPr/>
                <p:nvPr/>
              </p:nvCxnSpPr>
              <p:spPr>
                <a:xfrm>
                  <a:off x="7625401" y="4254466"/>
                  <a:ext cx="0" cy="693548"/>
                </a:xfrm>
                <a:prstGeom prst="line">
                  <a:avLst/>
                </a:prstGeom>
              </p:spPr>
              <p:style>
                <a:lnRef idx="2">
                  <a:schemeClr val="dk1"/>
                </a:lnRef>
                <a:fillRef idx="0">
                  <a:schemeClr val="dk1"/>
                </a:fillRef>
                <a:effectRef idx="1">
                  <a:schemeClr val="dk1"/>
                </a:effectRef>
                <a:fontRef idx="minor">
                  <a:schemeClr val="tx1"/>
                </a:fontRef>
              </p:style>
            </p:cxnSp>
            <p:cxnSp>
              <p:nvCxnSpPr>
                <p:cNvPr id="172" name="Straight Connector 171">
                  <a:extLst>
                    <a:ext uri="{FF2B5EF4-FFF2-40B4-BE49-F238E27FC236}">
                      <a16:creationId xmlns:a16="http://schemas.microsoft.com/office/drawing/2014/main" id="{2F213C73-5970-4FE6-9AB5-FA331A5B921E}"/>
                    </a:ext>
                  </a:extLst>
                </p:cNvPr>
                <p:cNvCxnSpPr/>
                <p:nvPr/>
              </p:nvCxnSpPr>
              <p:spPr>
                <a:xfrm flipH="1">
                  <a:off x="1733366" y="4948014"/>
                  <a:ext cx="5892035" cy="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Arrow Connector 173">
                  <a:extLst>
                    <a:ext uri="{FF2B5EF4-FFF2-40B4-BE49-F238E27FC236}">
                      <a16:creationId xmlns:a16="http://schemas.microsoft.com/office/drawing/2014/main" id="{04F52848-C84E-4A5E-8E9F-9CA8CE23CCFE}"/>
                    </a:ext>
                  </a:extLst>
                </p:cNvPr>
                <p:cNvCxnSpPr/>
                <p:nvPr/>
              </p:nvCxnSpPr>
              <p:spPr>
                <a:xfrm flipV="1">
                  <a:off x="1733366" y="3904812"/>
                  <a:ext cx="0" cy="10432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101" name="Picture 100" descr="A close up of a logo&#10;&#10;Description generated with very high confidence">
                <a:extLst>
                  <a:ext uri="{FF2B5EF4-FFF2-40B4-BE49-F238E27FC236}">
                    <a16:creationId xmlns:a16="http://schemas.microsoft.com/office/drawing/2014/main" id="{856AC0FD-C87C-4455-8A19-08DDFF9665EF}"/>
                  </a:ext>
                </a:extLst>
              </p:cNvPr>
              <p:cNvPicPr>
                <a:picLocks noChangeAspect="1"/>
              </p:cNvPicPr>
              <p:nvPr/>
            </p:nvPicPr>
            <p:blipFill>
              <a:blip r:embed="rId14"/>
              <a:stretch>
                <a:fillRect/>
              </a:stretch>
            </p:blipFill>
            <p:spPr>
              <a:xfrm>
                <a:off x="7186488" y="4780025"/>
                <a:ext cx="292609" cy="292609"/>
              </a:xfrm>
              <a:prstGeom prst="rect">
                <a:avLst/>
              </a:prstGeom>
              <a:solidFill>
                <a:schemeClr val="bg1"/>
              </a:solidFill>
            </p:spPr>
          </p:pic>
        </p:grpSp>
        <p:sp>
          <p:nvSpPr>
            <p:cNvPr id="176" name="TextBox 175">
              <a:extLst>
                <a:ext uri="{FF2B5EF4-FFF2-40B4-BE49-F238E27FC236}">
                  <a16:creationId xmlns:a16="http://schemas.microsoft.com/office/drawing/2014/main" id="{2EB802B0-E115-446F-9D89-C1A8D0DB3F3E}"/>
                </a:ext>
              </a:extLst>
            </p:cNvPr>
            <p:cNvSpPr txBox="1"/>
            <p:nvPr/>
          </p:nvSpPr>
          <p:spPr>
            <a:xfrm>
              <a:off x="7238458" y="4387415"/>
              <a:ext cx="1639237" cy="430887"/>
            </a:xfrm>
            <a:prstGeom prst="rect">
              <a:avLst/>
            </a:prstGeom>
            <a:solidFill>
              <a:schemeClr val="bg1"/>
            </a:solidFill>
          </p:spPr>
          <p:txBody>
            <a:bodyPr wrap="square" rtlCol="0">
              <a:spAutoFit/>
            </a:bodyPr>
            <a:lstStyle/>
            <a:p>
              <a:r>
                <a:rPr lang="en-US" sz="1100" dirty="0"/>
                <a:t>Verify identity of Outlook App</a:t>
              </a:r>
            </a:p>
          </p:txBody>
        </p:sp>
      </p:grpSp>
      <p:grpSp>
        <p:nvGrpSpPr>
          <p:cNvPr id="18" name="Group 17">
            <a:extLst>
              <a:ext uri="{FF2B5EF4-FFF2-40B4-BE49-F238E27FC236}">
                <a16:creationId xmlns:a16="http://schemas.microsoft.com/office/drawing/2014/main" id="{52339D59-353F-472C-90F9-CABD8BAFADB0}"/>
              </a:ext>
            </a:extLst>
          </p:cNvPr>
          <p:cNvGrpSpPr/>
          <p:nvPr/>
        </p:nvGrpSpPr>
        <p:grpSpPr>
          <a:xfrm>
            <a:off x="2033233" y="2453678"/>
            <a:ext cx="2223544" cy="1234051"/>
            <a:chOff x="2033233" y="2453678"/>
            <a:chExt cx="2223544" cy="1234051"/>
          </a:xfrm>
        </p:grpSpPr>
        <p:sp>
          <p:nvSpPr>
            <p:cNvPr id="177" name="TextBox 176">
              <a:extLst>
                <a:ext uri="{FF2B5EF4-FFF2-40B4-BE49-F238E27FC236}">
                  <a16:creationId xmlns:a16="http://schemas.microsoft.com/office/drawing/2014/main" id="{CEEE4AE6-44AF-45D1-A672-08AFDA7B9C97}"/>
                </a:ext>
              </a:extLst>
            </p:cNvPr>
            <p:cNvSpPr txBox="1"/>
            <p:nvPr/>
          </p:nvSpPr>
          <p:spPr>
            <a:xfrm>
              <a:off x="2505524" y="2627724"/>
              <a:ext cx="1615944" cy="261610"/>
            </a:xfrm>
            <a:prstGeom prst="rect">
              <a:avLst/>
            </a:prstGeom>
            <a:solidFill>
              <a:schemeClr val="bg1"/>
            </a:solidFill>
          </p:spPr>
          <p:txBody>
            <a:bodyPr wrap="square" rtlCol="0">
              <a:spAutoFit/>
            </a:bodyPr>
            <a:lstStyle/>
            <a:p>
              <a:r>
                <a:rPr lang="en-US" sz="1100" dirty="0"/>
                <a:t>Issue Access Token</a:t>
              </a:r>
            </a:p>
          </p:txBody>
        </p:sp>
        <p:grpSp>
          <p:nvGrpSpPr>
            <p:cNvPr id="10" name="Group 9">
              <a:extLst>
                <a:ext uri="{FF2B5EF4-FFF2-40B4-BE49-F238E27FC236}">
                  <a16:creationId xmlns:a16="http://schemas.microsoft.com/office/drawing/2014/main" id="{E8428D04-6300-4E9D-95E1-7F20BF98AA72}"/>
                </a:ext>
              </a:extLst>
            </p:cNvPr>
            <p:cNvGrpSpPr/>
            <p:nvPr/>
          </p:nvGrpSpPr>
          <p:grpSpPr>
            <a:xfrm>
              <a:off x="2033233" y="2453678"/>
              <a:ext cx="2223544" cy="1234051"/>
              <a:chOff x="2033233" y="2453678"/>
              <a:chExt cx="2223544" cy="1234051"/>
            </a:xfrm>
          </p:grpSpPr>
          <p:grpSp>
            <p:nvGrpSpPr>
              <p:cNvPr id="139" name="Group 138">
                <a:extLst>
                  <a:ext uri="{FF2B5EF4-FFF2-40B4-BE49-F238E27FC236}">
                    <a16:creationId xmlns:a16="http://schemas.microsoft.com/office/drawing/2014/main" id="{D535EF93-3414-485A-B036-B47F5EC860F0}"/>
                  </a:ext>
                </a:extLst>
              </p:cNvPr>
              <p:cNvGrpSpPr/>
              <p:nvPr/>
            </p:nvGrpSpPr>
            <p:grpSpPr>
              <a:xfrm>
                <a:off x="2033233" y="2453678"/>
                <a:ext cx="2106717" cy="1234051"/>
                <a:chOff x="2033233" y="2453678"/>
                <a:chExt cx="2106717" cy="1234051"/>
              </a:xfrm>
            </p:grpSpPr>
            <p:cxnSp>
              <p:nvCxnSpPr>
                <p:cNvPr id="124" name="Straight Connector 123">
                  <a:extLst>
                    <a:ext uri="{FF2B5EF4-FFF2-40B4-BE49-F238E27FC236}">
                      <a16:creationId xmlns:a16="http://schemas.microsoft.com/office/drawing/2014/main" id="{616C9035-A0C8-44C8-B591-495468641BCF}"/>
                    </a:ext>
                  </a:extLst>
                </p:cNvPr>
                <p:cNvCxnSpPr>
                  <a:cxnSpLocks/>
                </p:cNvCxnSpPr>
                <p:nvPr/>
              </p:nvCxnSpPr>
              <p:spPr>
                <a:xfrm flipH="1">
                  <a:off x="4132890" y="2453678"/>
                  <a:ext cx="7060" cy="778751"/>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Arrow Connector 129">
                  <a:extLst>
                    <a:ext uri="{FF2B5EF4-FFF2-40B4-BE49-F238E27FC236}">
                      <a16:creationId xmlns:a16="http://schemas.microsoft.com/office/drawing/2014/main" id="{560BF01F-28B5-4DF0-8C93-7251D4148587}"/>
                    </a:ext>
                  </a:extLst>
                </p:cNvPr>
                <p:cNvCxnSpPr>
                  <a:cxnSpLocks/>
                </p:cNvCxnSpPr>
                <p:nvPr/>
              </p:nvCxnSpPr>
              <p:spPr>
                <a:xfrm flipH="1" flipV="1">
                  <a:off x="2033233" y="3681704"/>
                  <a:ext cx="1402522" cy="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4E62474-9AD4-4538-9E3E-7B9F90864031}"/>
                    </a:ext>
                  </a:extLst>
                </p:cNvPr>
                <p:cNvCxnSpPr>
                  <a:cxnSpLocks/>
                </p:cNvCxnSpPr>
                <p:nvPr/>
              </p:nvCxnSpPr>
              <p:spPr>
                <a:xfrm flipH="1">
                  <a:off x="3419209" y="3222837"/>
                  <a:ext cx="720741" cy="464892"/>
                </a:xfrm>
                <a:prstGeom prst="line">
                  <a:avLst/>
                </a:prstGeom>
              </p:spPr>
              <p:style>
                <a:lnRef idx="2">
                  <a:schemeClr val="dk1"/>
                </a:lnRef>
                <a:fillRef idx="0">
                  <a:schemeClr val="dk1"/>
                </a:fillRef>
                <a:effectRef idx="1">
                  <a:schemeClr val="dk1"/>
                </a:effectRef>
                <a:fontRef idx="minor">
                  <a:schemeClr val="tx1"/>
                </a:fontRef>
              </p:style>
            </p:cxnSp>
          </p:grpSp>
          <p:pic>
            <p:nvPicPr>
              <p:cNvPr id="105" name="Picture 104" descr="A close up of a logo&#10;&#10;Description generated with very high confidence">
                <a:extLst>
                  <a:ext uri="{FF2B5EF4-FFF2-40B4-BE49-F238E27FC236}">
                    <a16:creationId xmlns:a16="http://schemas.microsoft.com/office/drawing/2014/main" id="{BF3CF7C9-E592-4FAD-81DE-83A4B926D818}"/>
                  </a:ext>
                </a:extLst>
              </p:cNvPr>
              <p:cNvPicPr>
                <a:picLocks noChangeAspect="1"/>
              </p:cNvPicPr>
              <p:nvPr/>
            </p:nvPicPr>
            <p:blipFill>
              <a:blip r:embed="rId15"/>
              <a:stretch>
                <a:fillRect/>
              </a:stretch>
            </p:blipFill>
            <p:spPr>
              <a:xfrm>
                <a:off x="3964168" y="2639666"/>
                <a:ext cx="292609" cy="292609"/>
              </a:xfrm>
              <a:prstGeom prst="rect">
                <a:avLst/>
              </a:prstGeom>
              <a:solidFill>
                <a:schemeClr val="bg1"/>
              </a:solidFill>
            </p:spPr>
          </p:pic>
        </p:grpSp>
      </p:grpSp>
      <p:grpSp>
        <p:nvGrpSpPr>
          <p:cNvPr id="6" name="Group 5">
            <a:extLst>
              <a:ext uri="{FF2B5EF4-FFF2-40B4-BE49-F238E27FC236}">
                <a16:creationId xmlns:a16="http://schemas.microsoft.com/office/drawing/2014/main" id="{DFDF387C-CACE-4362-A51A-BF7A7A8BD017}"/>
              </a:ext>
            </a:extLst>
          </p:cNvPr>
          <p:cNvGrpSpPr/>
          <p:nvPr/>
        </p:nvGrpSpPr>
        <p:grpSpPr>
          <a:xfrm>
            <a:off x="4860032" y="2019341"/>
            <a:ext cx="1872208" cy="620325"/>
            <a:chOff x="4860032" y="2019341"/>
            <a:chExt cx="1872208" cy="620325"/>
          </a:xfrm>
        </p:grpSpPr>
        <p:cxnSp>
          <p:nvCxnSpPr>
            <p:cNvPr id="30" name="Straight Arrow Connector 29">
              <a:extLst>
                <a:ext uri="{FF2B5EF4-FFF2-40B4-BE49-F238E27FC236}">
                  <a16:creationId xmlns:a16="http://schemas.microsoft.com/office/drawing/2014/main" id="{88896BC4-8FE7-4D9C-BC40-4275CFFA1415}"/>
                </a:ext>
              </a:extLst>
            </p:cNvPr>
            <p:cNvCxnSpPr/>
            <p:nvPr/>
          </p:nvCxnSpPr>
          <p:spPr>
            <a:xfrm flipH="1">
              <a:off x="4860032" y="2165646"/>
              <a:ext cx="18722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9" name="Picture 98">
              <a:extLst>
                <a:ext uri="{FF2B5EF4-FFF2-40B4-BE49-F238E27FC236}">
                  <a16:creationId xmlns:a16="http://schemas.microsoft.com/office/drawing/2014/main" id="{13A8DD00-1498-4A47-A1B7-38C9BAE0F589}"/>
                </a:ext>
              </a:extLst>
            </p:cNvPr>
            <p:cNvPicPr>
              <a:picLocks noChangeAspect="1"/>
            </p:cNvPicPr>
            <p:nvPr/>
          </p:nvPicPr>
          <p:blipFill>
            <a:blip r:embed="rId16"/>
            <a:stretch>
              <a:fillRect/>
            </a:stretch>
          </p:blipFill>
          <p:spPr>
            <a:xfrm>
              <a:off x="5084725" y="2019341"/>
              <a:ext cx="292609" cy="292609"/>
            </a:xfrm>
            <a:prstGeom prst="rect">
              <a:avLst/>
            </a:prstGeom>
            <a:solidFill>
              <a:schemeClr val="bg1"/>
            </a:solidFill>
          </p:spPr>
        </p:pic>
        <p:sp>
          <p:nvSpPr>
            <p:cNvPr id="178" name="TextBox 177">
              <a:extLst>
                <a:ext uri="{FF2B5EF4-FFF2-40B4-BE49-F238E27FC236}">
                  <a16:creationId xmlns:a16="http://schemas.microsoft.com/office/drawing/2014/main" id="{FCDD85A0-3353-44D2-A4CF-FE18853620C1}"/>
                </a:ext>
              </a:extLst>
            </p:cNvPr>
            <p:cNvSpPr txBox="1"/>
            <p:nvPr/>
          </p:nvSpPr>
          <p:spPr>
            <a:xfrm>
              <a:off x="5434748" y="2039502"/>
              <a:ext cx="859563" cy="600164"/>
            </a:xfrm>
            <a:prstGeom prst="rect">
              <a:avLst/>
            </a:prstGeom>
            <a:solidFill>
              <a:schemeClr val="bg1"/>
            </a:solidFill>
          </p:spPr>
          <p:txBody>
            <a:bodyPr wrap="square" rtlCol="0">
              <a:spAutoFit/>
            </a:bodyPr>
            <a:lstStyle/>
            <a:p>
              <a:r>
                <a:rPr lang="en-US" sz="1100" dirty="0"/>
                <a:t>Register</a:t>
              </a:r>
            </a:p>
            <a:p>
              <a:r>
                <a:rPr lang="en-US" sz="1100" dirty="0"/>
                <a:t>Device in </a:t>
              </a:r>
            </a:p>
            <a:p>
              <a:r>
                <a:rPr lang="en-US" sz="1100" dirty="0"/>
                <a:t>Azure AD</a:t>
              </a:r>
            </a:p>
          </p:txBody>
        </p:sp>
      </p:grpSp>
      <p:grpSp>
        <p:nvGrpSpPr>
          <p:cNvPr id="14" name="Group 13">
            <a:extLst>
              <a:ext uri="{FF2B5EF4-FFF2-40B4-BE49-F238E27FC236}">
                <a16:creationId xmlns:a16="http://schemas.microsoft.com/office/drawing/2014/main" id="{F6A328C1-794A-44E6-89B9-28E107240A2E}"/>
              </a:ext>
            </a:extLst>
          </p:cNvPr>
          <p:cNvGrpSpPr/>
          <p:nvPr/>
        </p:nvGrpSpPr>
        <p:grpSpPr>
          <a:xfrm>
            <a:off x="2107766" y="1303394"/>
            <a:ext cx="1834844" cy="838003"/>
            <a:chOff x="2107766" y="1303394"/>
            <a:chExt cx="1834844" cy="838003"/>
          </a:xfrm>
        </p:grpSpPr>
        <p:cxnSp>
          <p:nvCxnSpPr>
            <p:cNvPr id="69" name="Straight Arrow Connector 68">
              <a:extLst>
                <a:ext uri="{FF2B5EF4-FFF2-40B4-BE49-F238E27FC236}">
                  <a16:creationId xmlns:a16="http://schemas.microsoft.com/office/drawing/2014/main" id="{37C2B5C3-1492-4684-A53C-744B8A4FAE9C}"/>
                </a:ext>
              </a:extLst>
            </p:cNvPr>
            <p:cNvCxnSpPr/>
            <p:nvPr/>
          </p:nvCxnSpPr>
          <p:spPr>
            <a:xfrm>
              <a:off x="2107766" y="1995093"/>
              <a:ext cx="18348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9" name="TextBox 178">
              <a:extLst>
                <a:ext uri="{FF2B5EF4-FFF2-40B4-BE49-F238E27FC236}">
                  <a16:creationId xmlns:a16="http://schemas.microsoft.com/office/drawing/2014/main" id="{51199A31-4519-4A1D-BBBC-60ED46DFBA48}"/>
                </a:ext>
              </a:extLst>
            </p:cNvPr>
            <p:cNvSpPr txBox="1"/>
            <p:nvPr/>
          </p:nvSpPr>
          <p:spPr>
            <a:xfrm>
              <a:off x="2502823" y="1303394"/>
              <a:ext cx="1104173" cy="600164"/>
            </a:xfrm>
            <a:prstGeom prst="rect">
              <a:avLst/>
            </a:prstGeom>
            <a:solidFill>
              <a:schemeClr val="bg1"/>
            </a:solidFill>
          </p:spPr>
          <p:txBody>
            <a:bodyPr wrap="square" rtlCol="0">
              <a:spAutoFit/>
            </a:bodyPr>
            <a:lstStyle/>
            <a:p>
              <a:r>
                <a:rPr lang="en-US" sz="1100" dirty="0"/>
                <a:t>Get EXO</a:t>
              </a:r>
            </a:p>
            <a:p>
              <a:r>
                <a:rPr lang="en-US" sz="1100" dirty="0"/>
                <a:t>Access token </a:t>
              </a:r>
            </a:p>
            <a:p>
              <a:r>
                <a:rPr lang="en-US" sz="1100" dirty="0"/>
                <a:t>for user</a:t>
              </a:r>
            </a:p>
          </p:txBody>
        </p:sp>
        <p:pic>
          <p:nvPicPr>
            <p:cNvPr id="109" name="Picture 108" descr="A close up of a logo&#10;&#10;Description generated with high confidence">
              <a:extLst>
                <a:ext uri="{FF2B5EF4-FFF2-40B4-BE49-F238E27FC236}">
                  <a16:creationId xmlns:a16="http://schemas.microsoft.com/office/drawing/2014/main" id="{84781B5B-CFC6-4471-AEBE-45D6151AA23C}"/>
                </a:ext>
              </a:extLst>
            </p:cNvPr>
            <p:cNvPicPr>
              <a:picLocks noChangeAspect="1"/>
            </p:cNvPicPr>
            <p:nvPr/>
          </p:nvPicPr>
          <p:blipFill>
            <a:blip r:embed="rId17"/>
            <a:stretch>
              <a:fillRect/>
            </a:stretch>
          </p:blipFill>
          <p:spPr>
            <a:xfrm>
              <a:off x="2823547" y="1848788"/>
              <a:ext cx="292609" cy="292609"/>
            </a:xfrm>
            <a:prstGeom prst="rect">
              <a:avLst/>
            </a:prstGeom>
            <a:solidFill>
              <a:schemeClr val="bg1"/>
            </a:solidFill>
          </p:spPr>
        </p:pic>
      </p:grpSp>
      <p:grpSp>
        <p:nvGrpSpPr>
          <p:cNvPr id="16" name="Group 15">
            <a:extLst>
              <a:ext uri="{FF2B5EF4-FFF2-40B4-BE49-F238E27FC236}">
                <a16:creationId xmlns:a16="http://schemas.microsoft.com/office/drawing/2014/main" id="{F9FD2350-AEBC-40D9-9180-96C94345F3E8}"/>
              </a:ext>
            </a:extLst>
          </p:cNvPr>
          <p:cNvGrpSpPr/>
          <p:nvPr/>
        </p:nvGrpSpPr>
        <p:grpSpPr>
          <a:xfrm>
            <a:off x="587472" y="191916"/>
            <a:ext cx="1662557" cy="1589129"/>
            <a:chOff x="587472" y="191916"/>
            <a:chExt cx="1662557" cy="1589129"/>
          </a:xfrm>
        </p:grpSpPr>
        <p:sp>
          <p:nvSpPr>
            <p:cNvPr id="72" name="Rectangle 71">
              <a:extLst>
                <a:ext uri="{FF2B5EF4-FFF2-40B4-BE49-F238E27FC236}">
                  <a16:creationId xmlns:a16="http://schemas.microsoft.com/office/drawing/2014/main" id="{B943C881-DEEF-4A6D-AF26-E06E07AC94E0}"/>
                </a:ext>
              </a:extLst>
            </p:cNvPr>
            <p:cNvSpPr/>
            <p:nvPr/>
          </p:nvSpPr>
          <p:spPr>
            <a:xfrm>
              <a:off x="653249" y="191916"/>
              <a:ext cx="1596780" cy="6043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lvl="1"/>
              <a:r>
                <a:rPr lang="en-US" sz="900" b="1" dirty="0">
                  <a:solidFill>
                    <a:schemeClr val="tx1"/>
                  </a:solidFill>
                </a:rPr>
                <a:t>O365</a:t>
              </a:r>
              <a:br>
                <a:rPr lang="en-US" sz="1400" dirty="0">
                  <a:solidFill>
                    <a:schemeClr val="tx1"/>
                  </a:solidFill>
                </a:rPr>
              </a:br>
              <a:r>
                <a:rPr lang="en-US" sz="900" b="1" dirty="0">
                  <a:solidFill>
                    <a:schemeClr val="tx1"/>
                  </a:solidFill>
                </a:rPr>
                <a:t>Exchange</a:t>
              </a:r>
              <a:r>
                <a:rPr lang="en-US" sz="1400" dirty="0">
                  <a:solidFill>
                    <a:schemeClr val="tx1"/>
                  </a:solidFill>
                </a:rPr>
                <a:t> </a:t>
              </a:r>
              <a:r>
                <a:rPr lang="en-US" sz="900" b="1" dirty="0">
                  <a:solidFill>
                    <a:schemeClr val="tx1"/>
                  </a:solidFill>
                </a:rPr>
                <a:t>Online</a:t>
              </a:r>
            </a:p>
          </p:txBody>
        </p:sp>
        <p:pic>
          <p:nvPicPr>
            <p:cNvPr id="71" name="Picture 70">
              <a:extLst>
                <a:ext uri="{FF2B5EF4-FFF2-40B4-BE49-F238E27FC236}">
                  <a16:creationId xmlns:a16="http://schemas.microsoft.com/office/drawing/2014/main" id="{8BD7523A-92AC-4659-BD9D-98128AB7E81E}"/>
                </a:ext>
              </a:extLst>
            </p:cNvPr>
            <p:cNvPicPr>
              <a:picLocks noChangeAspect="1"/>
            </p:cNvPicPr>
            <p:nvPr/>
          </p:nvPicPr>
          <p:blipFill>
            <a:blip r:embed="rId18"/>
            <a:stretch>
              <a:fillRect/>
            </a:stretch>
          </p:blipFill>
          <p:spPr>
            <a:xfrm>
              <a:off x="627246" y="254954"/>
              <a:ext cx="532886" cy="532886"/>
            </a:xfrm>
            <a:prstGeom prst="rect">
              <a:avLst/>
            </a:prstGeom>
          </p:spPr>
        </p:pic>
        <p:cxnSp>
          <p:nvCxnSpPr>
            <p:cNvPr id="74" name="Straight Arrow Connector 73">
              <a:extLst>
                <a:ext uri="{FF2B5EF4-FFF2-40B4-BE49-F238E27FC236}">
                  <a16:creationId xmlns:a16="http://schemas.microsoft.com/office/drawing/2014/main" id="{64A37F59-672E-45F3-832C-EB91635C74B2}"/>
                </a:ext>
              </a:extLst>
            </p:cNvPr>
            <p:cNvCxnSpPr>
              <a:cxnSpLocks/>
            </p:cNvCxnSpPr>
            <p:nvPr/>
          </p:nvCxnSpPr>
          <p:spPr>
            <a:xfrm flipH="1" flipV="1">
              <a:off x="797430" y="796254"/>
              <a:ext cx="1" cy="9847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93" name="Picture 92" descr="A close up of a sign&#10;&#10;Description generated with high confidence">
              <a:extLst>
                <a:ext uri="{FF2B5EF4-FFF2-40B4-BE49-F238E27FC236}">
                  <a16:creationId xmlns:a16="http://schemas.microsoft.com/office/drawing/2014/main" id="{0390D66C-5C4E-4235-8065-17476E3FBF57}"/>
                </a:ext>
              </a:extLst>
            </p:cNvPr>
            <p:cNvPicPr>
              <a:picLocks noChangeAspect="1"/>
            </p:cNvPicPr>
            <p:nvPr/>
          </p:nvPicPr>
          <p:blipFill>
            <a:blip r:embed="rId19"/>
            <a:stretch>
              <a:fillRect/>
            </a:stretch>
          </p:blipFill>
          <p:spPr>
            <a:xfrm>
              <a:off x="651126" y="996718"/>
              <a:ext cx="292609" cy="292609"/>
            </a:xfrm>
            <a:prstGeom prst="rect">
              <a:avLst/>
            </a:prstGeom>
            <a:solidFill>
              <a:schemeClr val="bg1"/>
            </a:solidFill>
          </p:spPr>
        </p:pic>
        <p:sp>
          <p:nvSpPr>
            <p:cNvPr id="180" name="TextBox 179">
              <a:extLst>
                <a:ext uri="{FF2B5EF4-FFF2-40B4-BE49-F238E27FC236}">
                  <a16:creationId xmlns:a16="http://schemas.microsoft.com/office/drawing/2014/main" id="{0652B14D-E23E-4C3E-8B4C-85D9D652E71B}"/>
                </a:ext>
              </a:extLst>
            </p:cNvPr>
            <p:cNvSpPr txBox="1"/>
            <p:nvPr/>
          </p:nvSpPr>
          <p:spPr>
            <a:xfrm>
              <a:off x="587472" y="1308186"/>
              <a:ext cx="1179592" cy="430887"/>
            </a:xfrm>
            <a:prstGeom prst="rect">
              <a:avLst/>
            </a:prstGeom>
            <a:solidFill>
              <a:schemeClr val="bg1"/>
            </a:solidFill>
          </p:spPr>
          <p:txBody>
            <a:bodyPr wrap="square" rtlCol="0">
              <a:spAutoFit/>
            </a:bodyPr>
            <a:lstStyle/>
            <a:p>
              <a:r>
                <a:rPr lang="en-US" sz="1100" dirty="0"/>
                <a:t>Get Corporate</a:t>
              </a:r>
            </a:p>
            <a:p>
              <a:r>
                <a:rPr lang="en-US" sz="1100" dirty="0"/>
                <a:t>email</a:t>
              </a:r>
            </a:p>
          </p:txBody>
        </p:sp>
      </p:grpSp>
    </p:spTree>
    <p:extLst>
      <p:ext uri="{BB962C8B-B14F-4D97-AF65-F5344CB8AC3E}">
        <p14:creationId xmlns:p14="http://schemas.microsoft.com/office/powerpoint/2010/main" val="20540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1+#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heel(1)">
                                      <p:cBhvr>
                                        <p:cTn id="47" dur="20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circle(in)">
                                      <p:cBhvr>
                                        <p:cTn id="52" dur="20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647" dirty="0"/>
              <a:t>Windows 10 support with Windows Information Protection</a:t>
            </a:r>
          </a:p>
        </p:txBody>
      </p:sp>
      <p:pic>
        <p:nvPicPr>
          <p:cNvPr id="5122" name="Picture 2" descr="https://msdnshared.blob.core.windows.net/media/2016/06/062916_1151_Introducing5.png">
            <a:extLst>
              <a:ext uri="{FF2B5EF4-FFF2-40B4-BE49-F238E27FC236}">
                <a16:creationId xmlns:a16="http://schemas.microsoft.com/office/drawing/2014/main" id="{1692B441-31A4-49BA-884A-17143D5BC19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1560" y="1469926"/>
            <a:ext cx="5913836" cy="343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8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E078F-8D26-4748-B6FB-DED9A4192107}"/>
              </a:ext>
            </a:extLst>
          </p:cNvPr>
          <p:cNvSpPr>
            <a:spLocks noGrp="1"/>
          </p:cNvSpPr>
          <p:nvPr>
            <p:ph type="title"/>
          </p:nvPr>
        </p:nvSpPr>
        <p:spPr/>
        <p:txBody>
          <a:bodyPr/>
          <a:lstStyle/>
          <a:p>
            <a:r>
              <a:rPr lang="en-US" dirty="0"/>
              <a:t>Quick Tip: Block One App from Mobile</a:t>
            </a:r>
          </a:p>
        </p:txBody>
      </p:sp>
      <p:sp>
        <p:nvSpPr>
          <p:cNvPr id="5" name="Text Placeholder 4">
            <a:extLst>
              <a:ext uri="{FF2B5EF4-FFF2-40B4-BE49-F238E27FC236}">
                <a16:creationId xmlns:a16="http://schemas.microsoft.com/office/drawing/2014/main" id="{1EFE359F-9045-4478-8F0D-1F7EAB63A75F}"/>
              </a:ext>
            </a:extLst>
          </p:cNvPr>
          <p:cNvSpPr>
            <a:spLocks noGrp="1"/>
          </p:cNvSpPr>
          <p:nvPr>
            <p:ph type="body" sz="quarter" idx="10"/>
          </p:nvPr>
        </p:nvSpPr>
        <p:spPr/>
        <p:txBody>
          <a:bodyPr/>
          <a:lstStyle/>
          <a:p>
            <a:r>
              <a:rPr lang="en-US" dirty="0"/>
              <a:t>Set Required version to something high (999.99) </a:t>
            </a:r>
          </a:p>
          <a:p>
            <a:endParaRPr lang="en-US" dirty="0"/>
          </a:p>
          <a:p>
            <a:endParaRPr lang="en-US" dirty="0"/>
          </a:p>
        </p:txBody>
      </p:sp>
    </p:spTree>
    <p:extLst>
      <p:ext uri="{BB962C8B-B14F-4D97-AF65-F5344CB8AC3E}">
        <p14:creationId xmlns:p14="http://schemas.microsoft.com/office/powerpoint/2010/main" val="1516120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Demo – Protect </a:t>
            </a:r>
            <a:br>
              <a:rPr lang="en-US" dirty="0"/>
            </a:br>
            <a:r>
              <a:rPr lang="en-US" dirty="0"/>
              <a:t>Windows 10 MAM-WE</a:t>
            </a:r>
          </a:p>
        </p:txBody>
      </p:sp>
    </p:spTree>
    <p:extLst>
      <p:ext uri="{BB962C8B-B14F-4D97-AF65-F5344CB8AC3E}">
        <p14:creationId xmlns:p14="http://schemas.microsoft.com/office/powerpoint/2010/main" val="362039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6A99-0083-47B9-9A1F-08671FA73F4B}"/>
              </a:ext>
            </a:extLst>
          </p:cNvPr>
          <p:cNvSpPr>
            <a:spLocks noGrp="1"/>
          </p:cNvSpPr>
          <p:nvPr>
            <p:ph type="ctrTitle"/>
          </p:nvPr>
        </p:nvSpPr>
        <p:spPr/>
        <p:txBody>
          <a:bodyPr/>
          <a:lstStyle/>
          <a:p>
            <a:endParaRPr lang="en-US"/>
          </a:p>
        </p:txBody>
      </p:sp>
      <p:pic>
        <p:nvPicPr>
          <p:cNvPr id="3" name="NIC2">
            <a:hlinkClick r:id="" action="ppaction://media"/>
            <a:extLst>
              <a:ext uri="{FF2B5EF4-FFF2-40B4-BE49-F238E27FC236}">
                <a16:creationId xmlns:a16="http://schemas.microsoft.com/office/drawing/2014/main" id="{7FB0C3F0-10D6-4EB3-B012-F356879205F7}"/>
              </a:ext>
            </a:extLst>
          </p:cNvPr>
          <p:cNvPicPr>
            <a:picLocks noChangeAspect="1"/>
          </p:cNvPicPr>
          <p:nvPr>
            <a:videoFile r:link="rId1"/>
            <p:extLst>
              <p:ext uri="{DAA4B4D4-6D71-4841-9C94-3DE7FCFB9230}">
                <p14:media xmlns:p14="http://schemas.microsoft.com/office/powerpoint/2010/main" r:embed="rId2">
                  <p14:trim end="377"/>
                </p14:media>
              </p:ext>
            </p:extLst>
          </p:nvPr>
        </p:nvPicPr>
        <p:blipFill>
          <a:blip r:embed="rId4"/>
          <a:stretch>
            <a:fillRect/>
          </a:stretch>
        </p:blipFill>
        <p:spPr>
          <a:xfrm>
            <a:off x="23393" y="0"/>
            <a:ext cx="9252520" cy="5329793"/>
          </a:xfrm>
          <a:prstGeom prst="rect">
            <a:avLst/>
          </a:prstGeom>
        </p:spPr>
      </p:pic>
    </p:spTree>
    <p:extLst>
      <p:ext uri="{BB962C8B-B14F-4D97-AF65-F5344CB8AC3E}">
        <p14:creationId xmlns:p14="http://schemas.microsoft.com/office/powerpoint/2010/main" val="27098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4AC11-B47A-4E40-BB64-B352DA1041A7}"/>
              </a:ext>
            </a:extLst>
          </p:cNvPr>
          <p:cNvSpPr>
            <a:spLocks noGrp="1"/>
          </p:cNvSpPr>
          <p:nvPr>
            <p:ph type="ctrTitle"/>
          </p:nvPr>
        </p:nvSpPr>
        <p:spPr/>
        <p:txBody>
          <a:bodyPr/>
          <a:lstStyle/>
          <a:p>
            <a:endParaRPr lang="en-US"/>
          </a:p>
        </p:txBody>
      </p:sp>
      <p:pic>
        <p:nvPicPr>
          <p:cNvPr id="3" name="2018-01-30_19-46-46">
            <a:hlinkClick r:id="" action="ppaction://media"/>
            <a:extLst>
              <a:ext uri="{FF2B5EF4-FFF2-40B4-BE49-F238E27FC236}">
                <a16:creationId xmlns:a16="http://schemas.microsoft.com/office/drawing/2014/main" id="{895C7378-5F4F-47F4-BF77-F6587CBD6C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0990"/>
          </a:xfrm>
          <a:prstGeom prst="rect">
            <a:avLst/>
          </a:prstGeom>
        </p:spPr>
      </p:pic>
    </p:spTree>
    <p:extLst>
      <p:ext uri="{BB962C8B-B14F-4D97-AF65-F5344CB8AC3E}">
        <p14:creationId xmlns:p14="http://schemas.microsoft.com/office/powerpoint/2010/main" val="7398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5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F5D3D0D-24CE-4069-B798-40EEEF7D9B0D}"/>
              </a:ext>
            </a:extLst>
          </p:cNvPr>
          <p:cNvGrpSpPr/>
          <p:nvPr/>
        </p:nvGrpSpPr>
        <p:grpSpPr>
          <a:xfrm>
            <a:off x="261959" y="877186"/>
            <a:ext cx="2331360" cy="1889624"/>
            <a:chOff x="261959" y="877186"/>
            <a:chExt cx="2331360" cy="1889624"/>
          </a:xfrm>
        </p:grpSpPr>
        <p:sp>
          <p:nvSpPr>
            <p:cNvPr id="2" name="TextBox 1">
              <a:extLst>
                <a:ext uri="{FF2B5EF4-FFF2-40B4-BE49-F238E27FC236}">
                  <a16:creationId xmlns:a16="http://schemas.microsoft.com/office/drawing/2014/main" id="{54F804E1-CC0E-4D06-BB45-554165C017E9}"/>
                </a:ext>
              </a:extLst>
            </p:cNvPr>
            <p:cNvSpPr txBox="1"/>
            <p:nvPr/>
          </p:nvSpPr>
          <p:spPr>
            <a:xfrm>
              <a:off x="280659" y="877186"/>
              <a:ext cx="2312659" cy="544680"/>
            </a:xfrm>
            <a:prstGeom prst="rect">
              <a:avLst/>
            </a:prstGeom>
            <a:solidFill>
              <a:schemeClr val="bg1"/>
            </a:solidFill>
            <a:ln>
              <a:noFill/>
            </a:ln>
          </p:spPr>
          <p:txBody>
            <a:bodyPr wrap="square" lIns="182828" tIns="146262" rIns="182828" bIns="146262" rtlCol="0" anchor="ctr" anchorCtr="0">
              <a:sp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light"/>
                  <a:ea typeface="+mn-ea"/>
                  <a:cs typeface="+mn-cs"/>
                </a:rPr>
                <a:t>Employees</a:t>
              </a:r>
            </a:p>
          </p:txBody>
        </p:sp>
        <p:sp>
          <p:nvSpPr>
            <p:cNvPr id="3" name="TextBox 2">
              <a:extLst>
                <a:ext uri="{FF2B5EF4-FFF2-40B4-BE49-F238E27FC236}">
                  <a16:creationId xmlns:a16="http://schemas.microsoft.com/office/drawing/2014/main" id="{70585210-4099-4444-B19D-F33C3A416A62}"/>
                </a:ext>
              </a:extLst>
            </p:cNvPr>
            <p:cNvSpPr txBox="1"/>
            <p:nvPr/>
          </p:nvSpPr>
          <p:spPr>
            <a:xfrm>
              <a:off x="280660" y="1549658"/>
              <a:ext cx="2312659" cy="544680"/>
            </a:xfrm>
            <a:prstGeom prst="rect">
              <a:avLst/>
            </a:prstGeom>
            <a:solidFill>
              <a:schemeClr val="bg1"/>
            </a:solidFill>
            <a:ln>
              <a:noFill/>
            </a:ln>
          </p:spPr>
          <p:txBody>
            <a:bodyPr wrap="square" lIns="182828" tIns="146262" rIns="182828" bIns="146262" rtlCol="0" anchor="ctr" anchorCtr="0">
              <a:sp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light"/>
                  <a:ea typeface="+mn-ea"/>
                  <a:cs typeface="+mn-cs"/>
                </a:rPr>
                <a:t>Business partners</a:t>
              </a:r>
            </a:p>
          </p:txBody>
        </p:sp>
        <p:sp>
          <p:nvSpPr>
            <p:cNvPr id="4" name="TextBox 3">
              <a:extLst>
                <a:ext uri="{FF2B5EF4-FFF2-40B4-BE49-F238E27FC236}">
                  <a16:creationId xmlns:a16="http://schemas.microsoft.com/office/drawing/2014/main" id="{879979ED-2639-4CDA-B354-CF753AA3916C}"/>
                </a:ext>
              </a:extLst>
            </p:cNvPr>
            <p:cNvSpPr txBox="1"/>
            <p:nvPr/>
          </p:nvSpPr>
          <p:spPr>
            <a:xfrm>
              <a:off x="261959" y="2222130"/>
              <a:ext cx="2331359" cy="544680"/>
            </a:xfrm>
            <a:prstGeom prst="rect">
              <a:avLst/>
            </a:prstGeom>
            <a:solidFill>
              <a:schemeClr val="bg1"/>
            </a:solidFill>
            <a:ln>
              <a:noFill/>
            </a:ln>
          </p:spPr>
          <p:txBody>
            <a:bodyPr wrap="square" lIns="182828" tIns="146262" rIns="182828" bIns="146262" rtlCol="0" anchor="ctr" anchorCtr="0">
              <a:spAutoFit/>
            </a:bodyPr>
            <a:lstStyle/>
            <a:p>
              <a:pPr marL="0" marR="0" lvl="0" indent="0" algn="ctr" defTabSz="9324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light"/>
                  <a:ea typeface="+mn-ea"/>
                  <a:cs typeface="+mn-cs"/>
                </a:rPr>
                <a:t>Customers</a:t>
              </a:r>
            </a:p>
          </p:txBody>
        </p:sp>
      </p:grpSp>
      <p:grpSp>
        <p:nvGrpSpPr>
          <p:cNvPr id="37" name="Group 36">
            <a:extLst>
              <a:ext uri="{FF2B5EF4-FFF2-40B4-BE49-F238E27FC236}">
                <a16:creationId xmlns:a16="http://schemas.microsoft.com/office/drawing/2014/main" id="{DADEAF92-BD1F-431D-9039-04DE32E6CF5B}"/>
              </a:ext>
            </a:extLst>
          </p:cNvPr>
          <p:cNvGrpSpPr/>
          <p:nvPr/>
        </p:nvGrpSpPr>
        <p:grpSpPr>
          <a:xfrm>
            <a:off x="901404" y="3046000"/>
            <a:ext cx="5955295" cy="2118040"/>
            <a:chOff x="901404" y="3046000"/>
            <a:chExt cx="5955295" cy="2118040"/>
          </a:xfrm>
        </p:grpSpPr>
        <p:grpSp>
          <p:nvGrpSpPr>
            <p:cNvPr id="6" name="Group 5">
              <a:extLst>
                <a:ext uri="{FF2B5EF4-FFF2-40B4-BE49-F238E27FC236}">
                  <a16:creationId xmlns:a16="http://schemas.microsoft.com/office/drawing/2014/main" id="{855A6A10-135B-464F-845C-6614F91BFE1E}"/>
                </a:ext>
              </a:extLst>
            </p:cNvPr>
            <p:cNvGrpSpPr/>
            <p:nvPr/>
          </p:nvGrpSpPr>
          <p:grpSpPr>
            <a:xfrm>
              <a:off x="901404" y="3067257"/>
              <a:ext cx="1818094" cy="1454743"/>
              <a:chOff x="2108" y="3099044"/>
              <a:chExt cx="1818094" cy="1454743"/>
            </a:xfrm>
          </p:grpSpPr>
          <p:sp>
            <p:nvSpPr>
              <p:cNvPr id="7" name="Rectangle 6">
                <a:extLst>
                  <a:ext uri="{FF2B5EF4-FFF2-40B4-BE49-F238E27FC236}">
                    <a16:creationId xmlns:a16="http://schemas.microsoft.com/office/drawing/2014/main" id="{D17F2931-D333-4093-BB28-DC90498476B1}"/>
                  </a:ext>
                </a:extLst>
              </p:cNvPr>
              <p:cNvSpPr/>
              <p:nvPr/>
            </p:nvSpPr>
            <p:spPr>
              <a:xfrm>
                <a:off x="2108" y="4200368"/>
                <a:ext cx="1818094" cy="353419"/>
              </a:xfrm>
              <a:prstGeom prst="rect">
                <a:avLst/>
              </a:prstGeom>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Light"/>
                    <a:ea typeface="Segoe UI" pitchFamily="34" charset="0"/>
                    <a:cs typeface="Segoe UI" pitchFamily="34" charset="0"/>
                  </a:rPr>
                  <a:t>Users</a:t>
                </a:r>
              </a:p>
            </p:txBody>
          </p:sp>
          <p:grpSp>
            <p:nvGrpSpPr>
              <p:cNvPr id="8" name="Group 7">
                <a:extLst>
                  <a:ext uri="{FF2B5EF4-FFF2-40B4-BE49-F238E27FC236}">
                    <a16:creationId xmlns:a16="http://schemas.microsoft.com/office/drawing/2014/main" id="{08C882CF-5BE6-416D-AAF1-848D1C3AA4C9}"/>
                  </a:ext>
                </a:extLst>
              </p:cNvPr>
              <p:cNvGrpSpPr/>
              <p:nvPr/>
            </p:nvGrpSpPr>
            <p:grpSpPr>
              <a:xfrm>
                <a:off x="385796" y="3099044"/>
                <a:ext cx="1050719" cy="1050717"/>
                <a:chOff x="482485" y="2726734"/>
                <a:chExt cx="1050719" cy="1050717"/>
              </a:xfrm>
            </p:grpSpPr>
            <p:sp>
              <p:nvSpPr>
                <p:cNvPr id="9" name="Oval 8">
                  <a:extLst>
                    <a:ext uri="{FF2B5EF4-FFF2-40B4-BE49-F238E27FC236}">
                      <a16:creationId xmlns:a16="http://schemas.microsoft.com/office/drawing/2014/main" id="{8595A1BE-A3A8-4D31-B907-A0EB1032B0C4}"/>
                    </a:ext>
                  </a:extLst>
                </p:cNvPr>
                <p:cNvSpPr/>
                <p:nvPr/>
              </p:nvSpPr>
              <p:spPr bwMode="auto">
                <a:xfrm>
                  <a:off x="482485" y="2726734"/>
                  <a:ext cx="1050719" cy="1050717"/>
                </a:xfrm>
                <a:prstGeom prst="ellipse">
                  <a:avLst/>
                </a:prstGeom>
                <a:solidFill>
                  <a:srgbClr val="D83B0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10" name="people_12" descr="Group, partners, collaboration&#10;">
                  <a:extLst>
                    <a:ext uri="{FF2B5EF4-FFF2-40B4-BE49-F238E27FC236}">
                      <a16:creationId xmlns:a16="http://schemas.microsoft.com/office/drawing/2014/main" id="{B1FD8083-0B4B-437C-997B-B1B4E3327383}"/>
                    </a:ext>
                  </a:extLst>
                </p:cNvPr>
                <p:cNvSpPr>
                  <a:spLocks noChangeAspect="1" noEditPoints="1"/>
                </p:cNvSpPr>
                <p:nvPr/>
              </p:nvSpPr>
              <p:spPr bwMode="auto">
                <a:xfrm>
                  <a:off x="793507" y="3065265"/>
                  <a:ext cx="433009" cy="36943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grpSp>
        </p:grpSp>
        <p:grpSp>
          <p:nvGrpSpPr>
            <p:cNvPr id="11" name="Group 10">
              <a:extLst>
                <a:ext uri="{FF2B5EF4-FFF2-40B4-BE49-F238E27FC236}">
                  <a16:creationId xmlns:a16="http://schemas.microsoft.com/office/drawing/2014/main" id="{9238E2F3-33D1-4853-AE6D-E583AAE0ABC9}"/>
                </a:ext>
              </a:extLst>
            </p:cNvPr>
            <p:cNvGrpSpPr/>
            <p:nvPr/>
          </p:nvGrpSpPr>
          <p:grpSpPr>
            <a:xfrm>
              <a:off x="2176260" y="3697977"/>
              <a:ext cx="1726810" cy="1466063"/>
              <a:chOff x="1740874" y="3099392"/>
              <a:chExt cx="1726810" cy="1466063"/>
            </a:xfrm>
          </p:grpSpPr>
          <p:sp>
            <p:nvSpPr>
              <p:cNvPr id="12" name="Rectangle 11">
                <a:extLst>
                  <a:ext uri="{FF2B5EF4-FFF2-40B4-BE49-F238E27FC236}">
                    <a16:creationId xmlns:a16="http://schemas.microsoft.com/office/drawing/2014/main" id="{1AEEEDB1-39BD-41ED-83AE-D4D4E193DA6A}"/>
                  </a:ext>
                </a:extLst>
              </p:cNvPr>
              <p:cNvSpPr/>
              <p:nvPr/>
            </p:nvSpPr>
            <p:spPr>
              <a:xfrm>
                <a:off x="1740874" y="4212036"/>
                <a:ext cx="1726810" cy="353419"/>
              </a:xfrm>
              <a:prstGeom prst="rect">
                <a:avLst/>
              </a:prstGeom>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Light"/>
                    <a:ea typeface="Segoe UI" pitchFamily="34" charset="0"/>
                    <a:cs typeface="Segoe UI" pitchFamily="34" charset="0"/>
                  </a:rPr>
                  <a:t>Apps</a:t>
                </a:r>
              </a:p>
            </p:txBody>
          </p:sp>
          <p:grpSp>
            <p:nvGrpSpPr>
              <p:cNvPr id="13" name="Group 12">
                <a:extLst>
                  <a:ext uri="{FF2B5EF4-FFF2-40B4-BE49-F238E27FC236}">
                    <a16:creationId xmlns:a16="http://schemas.microsoft.com/office/drawing/2014/main" id="{AB7A8B1F-A69D-4F8A-AC3C-6784400751FC}"/>
                  </a:ext>
                </a:extLst>
              </p:cNvPr>
              <p:cNvGrpSpPr/>
              <p:nvPr/>
            </p:nvGrpSpPr>
            <p:grpSpPr>
              <a:xfrm>
                <a:off x="2074369" y="3099392"/>
                <a:ext cx="1059820" cy="1059817"/>
                <a:chOff x="2077038" y="2727082"/>
                <a:chExt cx="1059820" cy="1059817"/>
              </a:xfrm>
            </p:grpSpPr>
            <p:sp>
              <p:nvSpPr>
                <p:cNvPr id="14" name="Oval 13">
                  <a:extLst>
                    <a:ext uri="{FF2B5EF4-FFF2-40B4-BE49-F238E27FC236}">
                      <a16:creationId xmlns:a16="http://schemas.microsoft.com/office/drawing/2014/main" id="{E35676BF-560C-4B12-B9D5-560112368644}"/>
                    </a:ext>
                  </a:extLst>
                </p:cNvPr>
                <p:cNvSpPr/>
                <p:nvPr/>
              </p:nvSpPr>
              <p:spPr bwMode="auto">
                <a:xfrm>
                  <a:off x="2077038" y="2727082"/>
                  <a:ext cx="1059820" cy="1059817"/>
                </a:xfrm>
                <a:prstGeom prst="ellipse">
                  <a:avLst/>
                </a:prstGeom>
                <a:solidFill>
                  <a:srgbClr val="D83B0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15" name="GenericApp_EB3B" descr="App, window&#10;">
                  <a:extLst>
                    <a:ext uri="{FF2B5EF4-FFF2-40B4-BE49-F238E27FC236}">
                      <a16:creationId xmlns:a16="http://schemas.microsoft.com/office/drawing/2014/main" id="{2C1573A0-7925-454A-A733-4D255C389064}"/>
                    </a:ext>
                  </a:extLst>
                </p:cNvPr>
                <p:cNvSpPr>
                  <a:spLocks noChangeAspect="1" noEditPoints="1"/>
                </p:cNvSpPr>
                <p:nvPr/>
              </p:nvSpPr>
              <p:spPr bwMode="auto">
                <a:xfrm>
                  <a:off x="2373412" y="3074109"/>
                  <a:ext cx="461609" cy="36943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grpSp>
        </p:grpSp>
        <p:grpSp>
          <p:nvGrpSpPr>
            <p:cNvPr id="16" name="Group 15">
              <a:extLst>
                <a:ext uri="{FF2B5EF4-FFF2-40B4-BE49-F238E27FC236}">
                  <a16:creationId xmlns:a16="http://schemas.microsoft.com/office/drawing/2014/main" id="{98B28EBA-46C7-4357-8447-04E275060307}"/>
                </a:ext>
              </a:extLst>
            </p:cNvPr>
            <p:cNvGrpSpPr/>
            <p:nvPr/>
          </p:nvGrpSpPr>
          <p:grpSpPr>
            <a:xfrm>
              <a:off x="3359832" y="3046000"/>
              <a:ext cx="1606205" cy="1497256"/>
              <a:chOff x="3400449" y="3081342"/>
              <a:chExt cx="1606205" cy="1497256"/>
            </a:xfrm>
          </p:grpSpPr>
          <p:sp>
            <p:nvSpPr>
              <p:cNvPr id="17" name="Rectangle 16">
                <a:extLst>
                  <a:ext uri="{FF2B5EF4-FFF2-40B4-BE49-F238E27FC236}">
                    <a16:creationId xmlns:a16="http://schemas.microsoft.com/office/drawing/2014/main" id="{ED270A95-63A4-4AE2-A344-1507CB7D39CF}"/>
                  </a:ext>
                </a:extLst>
              </p:cNvPr>
              <p:cNvSpPr/>
              <p:nvPr/>
            </p:nvSpPr>
            <p:spPr>
              <a:xfrm>
                <a:off x="3400449" y="4225179"/>
                <a:ext cx="1606205" cy="353419"/>
              </a:xfrm>
              <a:prstGeom prst="rect">
                <a:avLst/>
              </a:prstGeom>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Light"/>
                    <a:ea typeface="Segoe UI" pitchFamily="34" charset="0"/>
                    <a:cs typeface="Segoe UI" pitchFamily="34" charset="0"/>
                  </a:rPr>
                  <a:t>Data</a:t>
                </a:r>
              </a:p>
            </p:txBody>
          </p:sp>
          <p:grpSp>
            <p:nvGrpSpPr>
              <p:cNvPr id="18" name="Group 17">
                <a:extLst>
                  <a:ext uri="{FF2B5EF4-FFF2-40B4-BE49-F238E27FC236}">
                    <a16:creationId xmlns:a16="http://schemas.microsoft.com/office/drawing/2014/main" id="{03C52D13-416E-4CE5-A71F-65274486435D}"/>
                  </a:ext>
                </a:extLst>
              </p:cNvPr>
              <p:cNvGrpSpPr/>
              <p:nvPr/>
            </p:nvGrpSpPr>
            <p:grpSpPr>
              <a:xfrm>
                <a:off x="3662197" y="3081342"/>
                <a:ext cx="1082709" cy="1082705"/>
                <a:chOff x="3691019" y="2709032"/>
                <a:chExt cx="1082709" cy="1082705"/>
              </a:xfrm>
            </p:grpSpPr>
            <p:sp>
              <p:nvSpPr>
                <p:cNvPr id="19" name="Oval 18">
                  <a:extLst>
                    <a:ext uri="{FF2B5EF4-FFF2-40B4-BE49-F238E27FC236}">
                      <a16:creationId xmlns:a16="http://schemas.microsoft.com/office/drawing/2014/main" id="{B06045F4-428C-4757-ACCA-26A3858479E0}"/>
                    </a:ext>
                  </a:extLst>
                </p:cNvPr>
                <p:cNvSpPr/>
                <p:nvPr/>
              </p:nvSpPr>
              <p:spPr bwMode="auto">
                <a:xfrm>
                  <a:off x="3691019" y="2709032"/>
                  <a:ext cx="1082709" cy="1082705"/>
                </a:xfrm>
                <a:prstGeom prst="ellipse">
                  <a:avLst/>
                </a:prstGeom>
                <a:solidFill>
                  <a:srgbClr val="D83B0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20" name="graph_9" descr="Line chart, growth, &#10;point chart&#10;">
                  <a:extLst>
                    <a:ext uri="{FF2B5EF4-FFF2-40B4-BE49-F238E27FC236}">
                      <a16:creationId xmlns:a16="http://schemas.microsoft.com/office/drawing/2014/main" id="{C0F0373A-E867-406C-BE36-8EF93D5E8A01}"/>
                    </a:ext>
                  </a:extLst>
                </p:cNvPr>
                <p:cNvSpPr>
                  <a:spLocks noChangeAspect="1" noEditPoints="1"/>
                </p:cNvSpPr>
                <p:nvPr/>
              </p:nvSpPr>
              <p:spPr bwMode="auto">
                <a:xfrm>
                  <a:off x="4029700" y="3065265"/>
                  <a:ext cx="409415" cy="36943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grpSp>
        </p:grpSp>
        <p:grpSp>
          <p:nvGrpSpPr>
            <p:cNvPr id="34" name="Group 33">
              <a:extLst>
                <a:ext uri="{FF2B5EF4-FFF2-40B4-BE49-F238E27FC236}">
                  <a16:creationId xmlns:a16="http://schemas.microsoft.com/office/drawing/2014/main" id="{A2A2A3D8-4A3F-4DA3-B42E-0D4F35A333DE}"/>
                </a:ext>
              </a:extLst>
            </p:cNvPr>
            <p:cNvGrpSpPr/>
            <p:nvPr/>
          </p:nvGrpSpPr>
          <p:grpSpPr>
            <a:xfrm>
              <a:off x="4422798" y="3615879"/>
              <a:ext cx="2433901" cy="1501333"/>
              <a:chOff x="4923976" y="3437143"/>
              <a:chExt cx="2433901" cy="1501333"/>
            </a:xfrm>
          </p:grpSpPr>
          <p:sp>
            <p:nvSpPr>
              <p:cNvPr id="5" name="Rectangle 4">
                <a:extLst>
                  <a:ext uri="{FF2B5EF4-FFF2-40B4-BE49-F238E27FC236}">
                    <a16:creationId xmlns:a16="http://schemas.microsoft.com/office/drawing/2014/main" id="{13F5AB3D-02F7-4EB5-838B-EECCDFE627D1}"/>
                  </a:ext>
                </a:extLst>
              </p:cNvPr>
              <p:cNvSpPr/>
              <p:nvPr/>
            </p:nvSpPr>
            <p:spPr>
              <a:xfrm>
                <a:off x="4923976" y="4585057"/>
                <a:ext cx="2433901" cy="353419"/>
              </a:xfrm>
              <a:prstGeom prst="rect">
                <a:avLst/>
              </a:prstGeom>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900" b="0" i="0" u="none" strike="noStrike" kern="1200" cap="none" spc="0" normalizeH="0" baseline="0" noProof="0" dirty="0">
                    <a:ln>
                      <a:noFill/>
                    </a:ln>
                    <a:effectLst/>
                    <a:uLnTx/>
                    <a:uFillTx/>
                    <a:latin typeface="Segoe UI Light"/>
                    <a:ea typeface="Segoe UI" pitchFamily="34" charset="0"/>
                    <a:cs typeface="Segoe UI" pitchFamily="34" charset="0"/>
                  </a:rPr>
                  <a:t>Devices</a:t>
                </a:r>
              </a:p>
            </p:txBody>
          </p:sp>
          <p:grpSp>
            <p:nvGrpSpPr>
              <p:cNvPr id="21" name="Group 20">
                <a:extLst>
                  <a:ext uri="{FF2B5EF4-FFF2-40B4-BE49-F238E27FC236}">
                    <a16:creationId xmlns:a16="http://schemas.microsoft.com/office/drawing/2014/main" id="{2AA23609-F414-468F-8390-5BDBF93419EE}"/>
                  </a:ext>
                </a:extLst>
              </p:cNvPr>
              <p:cNvGrpSpPr/>
              <p:nvPr/>
            </p:nvGrpSpPr>
            <p:grpSpPr>
              <a:xfrm>
                <a:off x="5599573" y="3437143"/>
                <a:ext cx="1082708" cy="1082704"/>
                <a:chOff x="5314452" y="2710329"/>
                <a:chExt cx="1082708" cy="1082704"/>
              </a:xfrm>
            </p:grpSpPr>
            <p:sp>
              <p:nvSpPr>
                <p:cNvPr id="22" name="Oval 21">
                  <a:extLst>
                    <a:ext uri="{FF2B5EF4-FFF2-40B4-BE49-F238E27FC236}">
                      <a16:creationId xmlns:a16="http://schemas.microsoft.com/office/drawing/2014/main" id="{8B587E50-1DB5-4F75-82FD-F6003695F44A}"/>
                    </a:ext>
                  </a:extLst>
                </p:cNvPr>
                <p:cNvSpPr/>
                <p:nvPr/>
              </p:nvSpPr>
              <p:spPr bwMode="auto">
                <a:xfrm>
                  <a:off x="5314452" y="2710329"/>
                  <a:ext cx="1082708" cy="1082704"/>
                </a:xfrm>
                <a:prstGeom prst="ellipse">
                  <a:avLst/>
                </a:prstGeom>
                <a:solidFill>
                  <a:srgbClr val="D83B01"/>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23" name="Devices3_EA6C" descr="Devices&#10;">
                  <a:extLst>
                    <a:ext uri="{FF2B5EF4-FFF2-40B4-BE49-F238E27FC236}">
                      <a16:creationId xmlns:a16="http://schemas.microsoft.com/office/drawing/2014/main" id="{B5D2BD85-FC21-462B-9125-F60620E08865}"/>
                    </a:ext>
                  </a:extLst>
                </p:cNvPr>
                <p:cNvSpPr>
                  <a:spLocks noChangeAspect="1" noEditPoints="1"/>
                </p:cNvSpPr>
                <p:nvPr/>
              </p:nvSpPr>
              <p:spPr bwMode="auto">
                <a:xfrm>
                  <a:off x="5648380" y="3106017"/>
                  <a:ext cx="415613" cy="287928"/>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Semilight"/>
                    <a:ea typeface="+mn-ea"/>
                    <a:cs typeface="+mn-cs"/>
                  </a:endParaRPr>
                </a:p>
              </p:txBody>
            </p:sp>
          </p:grpSp>
        </p:grpSp>
      </p:grpSp>
      <p:grpSp>
        <p:nvGrpSpPr>
          <p:cNvPr id="38" name="Group 37">
            <a:extLst>
              <a:ext uri="{FF2B5EF4-FFF2-40B4-BE49-F238E27FC236}">
                <a16:creationId xmlns:a16="http://schemas.microsoft.com/office/drawing/2014/main" id="{70DD1D66-531A-4342-BC56-A35D2096BC8F}"/>
              </a:ext>
            </a:extLst>
          </p:cNvPr>
          <p:cNvGrpSpPr/>
          <p:nvPr/>
        </p:nvGrpSpPr>
        <p:grpSpPr>
          <a:xfrm>
            <a:off x="4803216" y="865011"/>
            <a:ext cx="4147410" cy="2154631"/>
            <a:chOff x="4803216" y="865011"/>
            <a:chExt cx="4147410" cy="2154631"/>
          </a:xfrm>
        </p:grpSpPr>
        <p:grpSp>
          <p:nvGrpSpPr>
            <p:cNvPr id="24" name="Group 23">
              <a:extLst>
                <a:ext uri="{FF2B5EF4-FFF2-40B4-BE49-F238E27FC236}">
                  <a16:creationId xmlns:a16="http://schemas.microsoft.com/office/drawing/2014/main" id="{16D63196-364D-477E-A8A5-44014F7A5A6A}"/>
                </a:ext>
              </a:extLst>
            </p:cNvPr>
            <p:cNvGrpSpPr/>
            <p:nvPr/>
          </p:nvGrpSpPr>
          <p:grpSpPr>
            <a:xfrm>
              <a:off x="4827439" y="865011"/>
              <a:ext cx="4123187" cy="916859"/>
              <a:chOff x="7297028" y="2360233"/>
              <a:chExt cx="4123187" cy="916859"/>
            </a:xfrm>
          </p:grpSpPr>
          <p:sp>
            <p:nvSpPr>
              <p:cNvPr id="25" name="TextBox 24">
                <a:extLst>
                  <a:ext uri="{FF2B5EF4-FFF2-40B4-BE49-F238E27FC236}">
                    <a16:creationId xmlns:a16="http://schemas.microsoft.com/office/drawing/2014/main" id="{619D3D75-A91B-49B0-A9C2-7CDDB0A832BE}"/>
                  </a:ext>
                </a:extLst>
              </p:cNvPr>
              <p:cNvSpPr txBox="1"/>
              <p:nvPr/>
            </p:nvSpPr>
            <p:spPr>
              <a:xfrm>
                <a:off x="7589838" y="2360233"/>
                <a:ext cx="3830377" cy="916859"/>
              </a:xfrm>
              <a:prstGeom prst="rect">
                <a:avLst/>
              </a:prstGeom>
              <a:solidFill>
                <a:schemeClr val="bg1"/>
              </a:solidFill>
            </p:spPr>
            <p:txBody>
              <a:bodyPr wrap="square" lIns="457200" tIns="149196" rIns="186494" bIns="149196" rtlCol="0">
                <a:sp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pt-BR" sz="2000" b="0" i="0" u="none" strike="noStrike" kern="1200" cap="none" spc="0" normalizeH="0" baseline="0" noProof="0" dirty="0">
                    <a:ln>
                      <a:noFill/>
                    </a:ln>
                    <a:effectLst/>
                    <a:uLnTx/>
                    <a:uFillTx/>
                    <a:latin typeface="Segoe UI Semilight"/>
                    <a:ea typeface="+mn-ea"/>
                    <a:cs typeface="+mn-cs"/>
                  </a:rPr>
                  <a:t>Secure and protect against new threats</a:t>
                </a:r>
                <a:endParaRPr kumimoji="0" lang="en-US" sz="2000" b="0" i="0" u="none" strike="noStrike" kern="1200" cap="none" spc="0" normalizeH="0" baseline="0" noProof="0" dirty="0">
                  <a:ln>
                    <a:noFill/>
                  </a:ln>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44781401-8ED4-4F59-97C5-1B67F5596593}"/>
                  </a:ext>
                </a:extLst>
              </p:cNvPr>
              <p:cNvGrpSpPr/>
              <p:nvPr/>
            </p:nvGrpSpPr>
            <p:grpSpPr>
              <a:xfrm>
                <a:off x="7297028" y="2492510"/>
                <a:ext cx="585620" cy="585617"/>
                <a:chOff x="10770534" y="594836"/>
                <a:chExt cx="411480" cy="411478"/>
              </a:xfrm>
            </p:grpSpPr>
            <p:sp>
              <p:nvSpPr>
                <p:cNvPr id="27" name="Oval 26">
                  <a:extLst>
                    <a:ext uri="{FF2B5EF4-FFF2-40B4-BE49-F238E27FC236}">
                      <a16:creationId xmlns:a16="http://schemas.microsoft.com/office/drawing/2014/main" id="{1A7700DD-E35B-4E61-A084-2364EC503BB0}"/>
                    </a:ext>
                  </a:extLst>
                </p:cNvPr>
                <p:cNvSpPr/>
                <p:nvPr/>
              </p:nvSpPr>
              <p:spPr bwMode="auto">
                <a:xfrm>
                  <a:off x="10770534" y="594836"/>
                  <a:ext cx="411480" cy="411478"/>
                </a:xfrm>
                <a:prstGeom prst="ellipse">
                  <a:avLst/>
                </a:prstGeom>
                <a:solidFill>
                  <a:srgbClr val="CDCDCD"/>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28" name="check" descr="Check, approve, completed&#10;">
                  <a:extLst>
                    <a:ext uri="{FF2B5EF4-FFF2-40B4-BE49-F238E27FC236}">
                      <a16:creationId xmlns:a16="http://schemas.microsoft.com/office/drawing/2014/main" id="{BB1B5D26-BEB0-4D00-834B-8730880E5C46}"/>
                    </a:ext>
                  </a:extLst>
                </p:cNvPr>
                <p:cNvSpPr>
                  <a:spLocks noChangeAspect="1"/>
                </p:cNvSpPr>
                <p:nvPr/>
              </p:nvSpPr>
              <p:spPr bwMode="auto">
                <a:xfrm>
                  <a:off x="10898083" y="745364"/>
                  <a:ext cx="156382" cy="1104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Semilight"/>
                    <a:ea typeface="+mn-ea"/>
                    <a:cs typeface="+mn-cs"/>
                  </a:endParaRPr>
                </a:p>
              </p:txBody>
            </p:sp>
          </p:grpSp>
        </p:grpSp>
        <p:grpSp>
          <p:nvGrpSpPr>
            <p:cNvPr id="29" name="Group 28">
              <a:extLst>
                <a:ext uri="{FF2B5EF4-FFF2-40B4-BE49-F238E27FC236}">
                  <a16:creationId xmlns:a16="http://schemas.microsoft.com/office/drawing/2014/main" id="{30D08E73-A870-4A24-BDC8-54C1DD1B9FA6}"/>
                </a:ext>
              </a:extLst>
            </p:cNvPr>
            <p:cNvGrpSpPr/>
            <p:nvPr/>
          </p:nvGrpSpPr>
          <p:grpSpPr>
            <a:xfrm>
              <a:off x="4803216" y="2102783"/>
              <a:ext cx="4147410" cy="916859"/>
              <a:chOff x="7297028" y="3979238"/>
              <a:chExt cx="4147410" cy="916859"/>
            </a:xfrm>
          </p:grpSpPr>
          <p:sp>
            <p:nvSpPr>
              <p:cNvPr id="30" name="TextBox 29">
                <a:extLst>
                  <a:ext uri="{FF2B5EF4-FFF2-40B4-BE49-F238E27FC236}">
                    <a16:creationId xmlns:a16="http://schemas.microsoft.com/office/drawing/2014/main" id="{59949A74-04FC-4388-A67A-BB250E89985D}"/>
                  </a:ext>
                </a:extLst>
              </p:cNvPr>
              <p:cNvSpPr txBox="1"/>
              <p:nvPr/>
            </p:nvSpPr>
            <p:spPr>
              <a:xfrm>
                <a:off x="7589838" y="3979238"/>
                <a:ext cx="3854600" cy="916859"/>
              </a:xfrm>
              <a:prstGeom prst="rect">
                <a:avLst/>
              </a:prstGeom>
              <a:solidFill>
                <a:schemeClr val="bg1"/>
              </a:solidFill>
            </p:spPr>
            <p:txBody>
              <a:bodyPr wrap="square" lIns="457200" tIns="149196" rIns="186494" bIns="149196" rtlCol="0">
                <a:spAutoFit/>
              </a:bodyPr>
              <a:lstStyle/>
              <a:p>
                <a:pPr marL="0" marR="0" lvl="0" indent="0" algn="l" defTabSz="932418"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light"/>
                    <a:ea typeface="+mn-ea"/>
                    <a:cs typeface="+mn-cs"/>
                  </a:rPr>
                  <a:t>Maximum productivity experience</a:t>
                </a:r>
              </a:p>
            </p:txBody>
          </p:sp>
          <p:grpSp>
            <p:nvGrpSpPr>
              <p:cNvPr id="31" name="Group 30">
                <a:extLst>
                  <a:ext uri="{FF2B5EF4-FFF2-40B4-BE49-F238E27FC236}">
                    <a16:creationId xmlns:a16="http://schemas.microsoft.com/office/drawing/2014/main" id="{7A9B3443-243C-4A11-A4A5-4728D3CB05E4}"/>
                  </a:ext>
                </a:extLst>
              </p:cNvPr>
              <p:cNvGrpSpPr/>
              <p:nvPr/>
            </p:nvGrpSpPr>
            <p:grpSpPr>
              <a:xfrm>
                <a:off x="7297028" y="4109079"/>
                <a:ext cx="585620" cy="585617"/>
                <a:chOff x="10770534" y="594836"/>
                <a:chExt cx="411480" cy="411478"/>
              </a:xfrm>
            </p:grpSpPr>
            <p:sp>
              <p:nvSpPr>
                <p:cNvPr id="32" name="Oval 31">
                  <a:extLst>
                    <a:ext uri="{FF2B5EF4-FFF2-40B4-BE49-F238E27FC236}">
                      <a16:creationId xmlns:a16="http://schemas.microsoft.com/office/drawing/2014/main" id="{16F749BC-4DFB-482A-B2B8-17690DD6A2A7}"/>
                    </a:ext>
                  </a:extLst>
                </p:cNvPr>
                <p:cNvSpPr/>
                <p:nvPr/>
              </p:nvSpPr>
              <p:spPr bwMode="auto">
                <a:xfrm>
                  <a:off x="10770534" y="594836"/>
                  <a:ext cx="411480" cy="411478"/>
                </a:xfrm>
                <a:prstGeom prst="ellipse">
                  <a:avLst/>
                </a:prstGeom>
                <a:solidFill>
                  <a:srgbClr val="CDCDCD"/>
                </a:solidFill>
                <a:ln w="28575" cap="rnd">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chemeClr val="tx1"/>
                    </a:solidFill>
                    <a:effectLst/>
                    <a:uLnTx/>
                    <a:uFillTx/>
                    <a:latin typeface="Segoe UI"/>
                    <a:ea typeface="+mn-ea"/>
                    <a:cs typeface="+mn-cs"/>
                  </a:endParaRPr>
                </a:p>
              </p:txBody>
            </p:sp>
            <p:sp>
              <p:nvSpPr>
                <p:cNvPr id="33" name="check" descr="Check, approve, completed&#10;">
                  <a:extLst>
                    <a:ext uri="{FF2B5EF4-FFF2-40B4-BE49-F238E27FC236}">
                      <a16:creationId xmlns:a16="http://schemas.microsoft.com/office/drawing/2014/main" id="{FCE631DC-D3B7-4B98-8D0B-1F1A8E552EB6}"/>
                    </a:ext>
                  </a:extLst>
                </p:cNvPr>
                <p:cNvSpPr>
                  <a:spLocks noChangeAspect="1"/>
                </p:cNvSpPr>
                <p:nvPr/>
              </p:nvSpPr>
              <p:spPr bwMode="auto">
                <a:xfrm>
                  <a:off x="10898083" y="745364"/>
                  <a:ext cx="156382" cy="1104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effectLst/>
                    <a:uLnTx/>
                    <a:uFillTx/>
                    <a:latin typeface="Segoe UI Semilight"/>
                    <a:ea typeface="+mn-ea"/>
                    <a:cs typeface="+mn-cs"/>
                  </a:endParaRPr>
                </a:p>
              </p:txBody>
            </p:sp>
          </p:grpSp>
        </p:grpSp>
      </p:grpSp>
      <p:sp>
        <p:nvSpPr>
          <p:cNvPr id="35" name="Title 2">
            <a:extLst>
              <a:ext uri="{FF2B5EF4-FFF2-40B4-BE49-F238E27FC236}">
                <a16:creationId xmlns:a16="http://schemas.microsoft.com/office/drawing/2014/main" id="{1E189776-527C-4922-8991-93DB500D78B5}"/>
              </a:ext>
            </a:extLst>
          </p:cNvPr>
          <p:cNvSpPr txBox="1">
            <a:spLocks/>
          </p:cNvSpPr>
          <p:nvPr/>
        </p:nvSpPr>
        <p:spPr>
          <a:xfrm>
            <a:off x="457200" y="95127"/>
            <a:ext cx="8229600" cy="914400"/>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en-US" dirty="0"/>
              <a:t>Who and how are they accessing your data? </a:t>
            </a:r>
          </a:p>
        </p:txBody>
      </p:sp>
    </p:spTree>
    <p:extLst>
      <p:ext uri="{BB962C8B-B14F-4D97-AF65-F5344CB8AC3E}">
        <p14:creationId xmlns:p14="http://schemas.microsoft.com/office/powerpoint/2010/main" val="2147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Demo – Protect </a:t>
            </a:r>
            <a:br>
              <a:rPr lang="en-US" dirty="0"/>
            </a:br>
            <a:r>
              <a:rPr lang="en-US" dirty="0"/>
              <a:t>iOS – MAM-WE</a:t>
            </a:r>
          </a:p>
        </p:txBody>
      </p:sp>
    </p:spTree>
    <p:extLst>
      <p:ext uri="{BB962C8B-B14F-4D97-AF65-F5344CB8AC3E}">
        <p14:creationId xmlns:p14="http://schemas.microsoft.com/office/powerpoint/2010/main" val="23074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F3915C-32D5-4513-A2CC-ED4C6E1D18D8}"/>
              </a:ext>
            </a:extLst>
          </p:cNvPr>
          <p:cNvSpPr/>
          <p:nvPr/>
        </p:nvSpPr>
        <p:spPr>
          <a:xfrm>
            <a:off x="323528" y="3363839"/>
            <a:ext cx="7344816" cy="792088"/>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C5C01F-EB60-418D-B82F-A53C33ECAE5F}"/>
              </a:ext>
            </a:extLst>
          </p:cNvPr>
          <p:cNvSpPr>
            <a:spLocks noGrp="1"/>
          </p:cNvSpPr>
          <p:nvPr>
            <p:ph type="title"/>
          </p:nvPr>
        </p:nvSpPr>
        <p:spPr/>
        <p:txBody>
          <a:bodyPr/>
          <a:lstStyle/>
          <a:p>
            <a:r>
              <a:rPr lang="en-US" dirty="0"/>
              <a:t>Caveats 01</a:t>
            </a:r>
          </a:p>
        </p:txBody>
      </p:sp>
      <p:sp>
        <p:nvSpPr>
          <p:cNvPr id="5" name="Text Placeholder 4">
            <a:extLst>
              <a:ext uri="{FF2B5EF4-FFF2-40B4-BE49-F238E27FC236}">
                <a16:creationId xmlns:a16="http://schemas.microsoft.com/office/drawing/2014/main" id="{F3806E99-013B-417E-A4B8-074FA317DAD6}"/>
              </a:ext>
            </a:extLst>
          </p:cNvPr>
          <p:cNvSpPr>
            <a:spLocks noGrp="1"/>
          </p:cNvSpPr>
          <p:nvPr>
            <p:ph type="body" sz="quarter" idx="10"/>
          </p:nvPr>
        </p:nvSpPr>
        <p:spPr>
          <a:xfrm>
            <a:off x="457200" y="1563688"/>
            <a:ext cx="8229600" cy="2663825"/>
          </a:xfrm>
        </p:spPr>
        <p:txBody>
          <a:bodyPr>
            <a:normAutofit fontScale="92500" lnSpcReduction="10000"/>
          </a:bodyPr>
          <a:lstStyle/>
          <a:p>
            <a:r>
              <a:rPr lang="en-US" dirty="0"/>
              <a:t>Conditional Access Policies does not support legacy </a:t>
            </a:r>
            <a:r>
              <a:rPr lang="en-US" dirty="0" err="1"/>
              <a:t>auth</a:t>
            </a:r>
            <a:endParaRPr lang="en-US" dirty="0"/>
          </a:p>
          <a:p>
            <a:r>
              <a:rPr lang="en-US" dirty="0"/>
              <a:t>Consider blocking Legacy </a:t>
            </a:r>
            <a:r>
              <a:rPr lang="en-US" dirty="0" err="1"/>
              <a:t>Auth</a:t>
            </a:r>
            <a:endParaRPr lang="en-US" dirty="0"/>
          </a:p>
          <a:p>
            <a:pPr lvl="1"/>
            <a:r>
              <a:rPr lang="en-US" dirty="0" err="1"/>
              <a:t>Sharepoint</a:t>
            </a:r>
            <a:r>
              <a:rPr lang="en-US" dirty="0"/>
              <a:t> Online – OK </a:t>
            </a:r>
          </a:p>
          <a:p>
            <a:pPr lvl="1"/>
            <a:r>
              <a:rPr lang="en-US" dirty="0"/>
              <a:t>Other needs ADFS</a:t>
            </a:r>
          </a:p>
          <a:p>
            <a:r>
              <a:rPr lang="en-US" dirty="0"/>
              <a:t>Look into Exchange Client Access Rules for Exchange Online to avoid ADFS</a:t>
            </a:r>
          </a:p>
          <a:p>
            <a:pPr marL="0" indent="0">
              <a:buNone/>
            </a:pPr>
            <a:endParaRPr lang="en-US" dirty="0">
              <a:solidFill>
                <a:schemeClr val="bg1"/>
              </a:solidFill>
              <a:highlight>
                <a:srgbClr val="0000FF"/>
              </a:highlight>
            </a:endParaRPr>
          </a:p>
          <a:p>
            <a:pPr marL="0" indent="0">
              <a:buNone/>
            </a:pPr>
            <a:r>
              <a:rPr lang="en-US" dirty="0">
                <a:solidFill>
                  <a:schemeClr val="bg1"/>
                </a:solidFill>
              </a:rPr>
              <a:t>New-</a:t>
            </a:r>
            <a:r>
              <a:rPr lang="en-US" dirty="0" err="1">
                <a:solidFill>
                  <a:schemeClr val="bg1"/>
                </a:solidFill>
              </a:rPr>
              <a:t>ClientAccessRule</a:t>
            </a:r>
            <a:r>
              <a:rPr lang="en-US" dirty="0">
                <a:solidFill>
                  <a:schemeClr val="bg1"/>
                </a:solidFill>
              </a:rPr>
              <a:t> -Name "Block ActiveSync" -Action </a:t>
            </a:r>
            <a:r>
              <a:rPr lang="en-US" dirty="0" err="1">
                <a:solidFill>
                  <a:schemeClr val="bg1"/>
                </a:solidFill>
              </a:rPr>
              <a:t>DenyAccess</a:t>
            </a:r>
            <a:r>
              <a:rPr lang="en-US" dirty="0">
                <a:solidFill>
                  <a:schemeClr val="bg1"/>
                </a:solidFill>
              </a:rPr>
              <a:t> -</a:t>
            </a:r>
            <a:r>
              <a:rPr lang="en-US" dirty="0" err="1">
                <a:solidFill>
                  <a:schemeClr val="bg1"/>
                </a:solidFill>
              </a:rPr>
              <a:t>AnyOfProtocols</a:t>
            </a:r>
            <a:r>
              <a:rPr lang="en-US" dirty="0">
                <a:solidFill>
                  <a:schemeClr val="bg1"/>
                </a:solidFill>
              </a:rPr>
              <a:t> </a:t>
            </a:r>
            <a:r>
              <a:rPr lang="en-US" dirty="0" err="1">
                <a:solidFill>
                  <a:schemeClr val="bg1"/>
                </a:solidFill>
              </a:rPr>
              <a:t>ExchangeActiveSync</a:t>
            </a:r>
            <a:endParaRPr lang="en-US" dirty="0">
              <a:solidFill>
                <a:schemeClr val="bg1"/>
              </a:solidFill>
              <a:highlight>
                <a:srgbClr val="0000FF"/>
              </a:highlight>
            </a:endParaRPr>
          </a:p>
          <a:p>
            <a:pPr lvl="1"/>
            <a:endParaRPr lang="en-US" dirty="0"/>
          </a:p>
        </p:txBody>
      </p:sp>
      <p:sp>
        <p:nvSpPr>
          <p:cNvPr id="11" name="Rectangle 10">
            <a:extLst>
              <a:ext uri="{FF2B5EF4-FFF2-40B4-BE49-F238E27FC236}">
                <a16:creationId xmlns:a16="http://schemas.microsoft.com/office/drawing/2014/main" id="{76B4792F-EA82-4143-9BEF-C0F4D5C30019}"/>
              </a:ext>
            </a:extLst>
          </p:cNvPr>
          <p:cNvSpPr/>
          <p:nvPr/>
        </p:nvSpPr>
        <p:spPr>
          <a:xfrm>
            <a:off x="94618" y="4833561"/>
            <a:ext cx="7802636" cy="276999"/>
          </a:xfrm>
          <a:prstGeom prst="rect">
            <a:avLst/>
          </a:prstGeom>
        </p:spPr>
        <p:txBody>
          <a:bodyPr wrap="square">
            <a:spAutoFit/>
          </a:bodyPr>
          <a:lstStyle/>
          <a:p>
            <a:r>
              <a:rPr lang="en-US" sz="1200" dirty="0"/>
              <a:t>https://technet.microsoft.com/en-us/library/mt842508(v=exchg.150).aspx</a:t>
            </a:r>
          </a:p>
        </p:txBody>
      </p:sp>
    </p:spTree>
    <p:extLst>
      <p:ext uri="{BB962C8B-B14F-4D97-AF65-F5344CB8AC3E}">
        <p14:creationId xmlns:p14="http://schemas.microsoft.com/office/powerpoint/2010/main" val="419068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BC61C-D723-47B6-B663-A0B3D24B4D6B}"/>
              </a:ext>
            </a:extLst>
          </p:cNvPr>
          <p:cNvPicPr>
            <a:picLocks noChangeAspect="1"/>
          </p:cNvPicPr>
          <p:nvPr/>
        </p:nvPicPr>
        <p:blipFill>
          <a:blip r:embed="rId2"/>
          <a:stretch>
            <a:fillRect/>
          </a:stretch>
        </p:blipFill>
        <p:spPr>
          <a:xfrm>
            <a:off x="-1" y="-2"/>
            <a:ext cx="9183349" cy="7252271"/>
          </a:xfrm>
          <a:prstGeom prst="rect">
            <a:avLst/>
          </a:prstGeom>
        </p:spPr>
      </p:pic>
    </p:spTree>
    <p:extLst>
      <p:ext uri="{BB962C8B-B14F-4D97-AF65-F5344CB8AC3E}">
        <p14:creationId xmlns:p14="http://schemas.microsoft.com/office/powerpoint/2010/main" val="3950475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BC61C-D723-47B6-B663-A0B3D24B4D6B}"/>
              </a:ext>
            </a:extLst>
          </p:cNvPr>
          <p:cNvPicPr>
            <a:picLocks noChangeAspect="1"/>
          </p:cNvPicPr>
          <p:nvPr/>
        </p:nvPicPr>
        <p:blipFill rotWithShape="1">
          <a:blip r:embed="rId2"/>
          <a:srcRect r="53616" b="83626"/>
          <a:stretch/>
        </p:blipFill>
        <p:spPr>
          <a:xfrm>
            <a:off x="17164" y="27335"/>
            <a:ext cx="9126836" cy="2544416"/>
          </a:xfrm>
          <a:prstGeom prst="rect">
            <a:avLst/>
          </a:prstGeom>
        </p:spPr>
      </p:pic>
    </p:spTree>
    <p:extLst>
      <p:ext uri="{BB962C8B-B14F-4D97-AF65-F5344CB8AC3E}">
        <p14:creationId xmlns:p14="http://schemas.microsoft.com/office/powerpoint/2010/main" val="3546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BC61C-D723-47B6-B663-A0B3D24B4D6B}"/>
              </a:ext>
            </a:extLst>
          </p:cNvPr>
          <p:cNvPicPr>
            <a:picLocks noChangeAspect="1"/>
          </p:cNvPicPr>
          <p:nvPr/>
        </p:nvPicPr>
        <p:blipFill rotWithShape="1">
          <a:blip r:embed="rId2"/>
          <a:srcRect t="9935" r="94" b="4621"/>
          <a:stretch/>
        </p:blipFill>
        <p:spPr>
          <a:xfrm>
            <a:off x="-108520" y="-668610"/>
            <a:ext cx="13753528" cy="9289032"/>
          </a:xfrm>
          <a:prstGeom prst="rect">
            <a:avLst/>
          </a:prstGeom>
        </p:spPr>
      </p:pic>
    </p:spTree>
    <p:extLst>
      <p:ext uri="{BB962C8B-B14F-4D97-AF65-F5344CB8AC3E}">
        <p14:creationId xmlns:p14="http://schemas.microsoft.com/office/powerpoint/2010/main" val="6596819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9BC61C-D723-47B6-B663-A0B3D24B4D6B}"/>
              </a:ext>
            </a:extLst>
          </p:cNvPr>
          <p:cNvPicPr>
            <a:picLocks noChangeAspect="1"/>
          </p:cNvPicPr>
          <p:nvPr/>
        </p:nvPicPr>
        <p:blipFill rotWithShape="1">
          <a:blip r:embed="rId2"/>
          <a:srcRect t="9935" r="94" b="4621"/>
          <a:stretch/>
        </p:blipFill>
        <p:spPr>
          <a:xfrm>
            <a:off x="107504" y="-2612825"/>
            <a:ext cx="18551271" cy="12529392"/>
          </a:xfrm>
          <a:prstGeom prst="rect">
            <a:avLst/>
          </a:prstGeom>
        </p:spPr>
      </p:pic>
    </p:spTree>
    <p:extLst>
      <p:ext uri="{BB962C8B-B14F-4D97-AF65-F5344CB8AC3E}">
        <p14:creationId xmlns:p14="http://schemas.microsoft.com/office/powerpoint/2010/main" val="6744418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AA0169-A2B2-4715-9A39-9CC98F6019B6}"/>
              </a:ext>
            </a:extLst>
          </p:cNvPr>
          <p:cNvPicPr>
            <a:picLocks noChangeAspect="1"/>
          </p:cNvPicPr>
          <p:nvPr/>
        </p:nvPicPr>
        <p:blipFill>
          <a:blip r:embed="rId2"/>
          <a:stretch>
            <a:fillRect/>
          </a:stretch>
        </p:blipFill>
        <p:spPr>
          <a:xfrm>
            <a:off x="501637" y="1147753"/>
            <a:ext cx="8140726" cy="2847994"/>
          </a:xfrm>
          <a:prstGeom prst="rect">
            <a:avLst/>
          </a:prstGeom>
        </p:spPr>
      </p:pic>
    </p:spTree>
    <p:extLst>
      <p:ext uri="{BB962C8B-B14F-4D97-AF65-F5344CB8AC3E}">
        <p14:creationId xmlns:p14="http://schemas.microsoft.com/office/powerpoint/2010/main" val="21170450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C5C01F-EB60-418D-B82F-A53C33ECAE5F}"/>
              </a:ext>
            </a:extLst>
          </p:cNvPr>
          <p:cNvSpPr>
            <a:spLocks noGrp="1"/>
          </p:cNvSpPr>
          <p:nvPr>
            <p:ph type="title"/>
          </p:nvPr>
        </p:nvSpPr>
        <p:spPr/>
        <p:txBody>
          <a:bodyPr/>
          <a:lstStyle/>
          <a:p>
            <a:r>
              <a:rPr lang="en-US" dirty="0"/>
              <a:t>Caveats 02</a:t>
            </a:r>
          </a:p>
        </p:txBody>
      </p:sp>
      <p:sp>
        <p:nvSpPr>
          <p:cNvPr id="5" name="Text Placeholder 4">
            <a:extLst>
              <a:ext uri="{FF2B5EF4-FFF2-40B4-BE49-F238E27FC236}">
                <a16:creationId xmlns:a16="http://schemas.microsoft.com/office/drawing/2014/main" id="{F3806E99-013B-417E-A4B8-074FA317DAD6}"/>
              </a:ext>
            </a:extLst>
          </p:cNvPr>
          <p:cNvSpPr>
            <a:spLocks noGrp="1"/>
          </p:cNvSpPr>
          <p:nvPr>
            <p:ph type="body" sz="quarter" idx="10"/>
          </p:nvPr>
        </p:nvSpPr>
        <p:spPr>
          <a:xfrm>
            <a:off x="457200" y="1563688"/>
            <a:ext cx="8229600" cy="2663825"/>
          </a:xfrm>
        </p:spPr>
        <p:txBody>
          <a:bodyPr>
            <a:normAutofit/>
          </a:bodyPr>
          <a:lstStyle/>
          <a:p>
            <a:pPr lvl="1"/>
            <a:r>
              <a:rPr lang="en-US" b="1" dirty="0"/>
              <a:t>Outlook Mobile Add-ins might allow user to leak data</a:t>
            </a:r>
          </a:p>
          <a:p>
            <a:pPr lvl="1"/>
            <a:endParaRPr lang="en-US" dirty="0"/>
          </a:p>
          <a:p>
            <a:pPr lvl="1"/>
            <a:r>
              <a:rPr lang="en-US" dirty="0"/>
              <a:t>To prevent users from adding Office Store add-ins, remove the My Marketplace role from them.</a:t>
            </a:r>
          </a:p>
          <a:p>
            <a:pPr lvl="1"/>
            <a:endParaRPr lang="en-US" dirty="0"/>
          </a:p>
          <a:p>
            <a:pPr lvl="1"/>
            <a:r>
              <a:rPr lang="en-US" dirty="0"/>
              <a:t>To prevent users from loading add-ins from sources other than the Office Store, remove the My Custom Apps role from them.</a:t>
            </a:r>
          </a:p>
          <a:p>
            <a:pPr lvl="1"/>
            <a:endParaRPr lang="en-US" dirty="0"/>
          </a:p>
        </p:txBody>
      </p:sp>
      <p:sp>
        <p:nvSpPr>
          <p:cNvPr id="11" name="Rectangle 10">
            <a:extLst>
              <a:ext uri="{FF2B5EF4-FFF2-40B4-BE49-F238E27FC236}">
                <a16:creationId xmlns:a16="http://schemas.microsoft.com/office/drawing/2014/main" id="{76B4792F-EA82-4143-9BEF-C0F4D5C30019}"/>
              </a:ext>
            </a:extLst>
          </p:cNvPr>
          <p:cNvSpPr/>
          <p:nvPr/>
        </p:nvSpPr>
        <p:spPr>
          <a:xfrm>
            <a:off x="94618" y="4833561"/>
            <a:ext cx="7802636" cy="276999"/>
          </a:xfrm>
          <a:prstGeom prst="rect">
            <a:avLst/>
          </a:prstGeom>
        </p:spPr>
        <p:txBody>
          <a:bodyPr wrap="square">
            <a:spAutoFit/>
          </a:bodyPr>
          <a:lstStyle/>
          <a:p>
            <a:r>
              <a:rPr lang="en-US" sz="1200" dirty="0"/>
              <a:t>https://technet.microsoft.com/en-us/library/mt842508(v=exchg.150).aspx</a:t>
            </a:r>
          </a:p>
        </p:txBody>
      </p:sp>
    </p:spTree>
    <p:extLst>
      <p:ext uri="{BB962C8B-B14F-4D97-AF65-F5344CB8AC3E}">
        <p14:creationId xmlns:p14="http://schemas.microsoft.com/office/powerpoint/2010/main" val="3371115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Retire apps</a:t>
            </a:r>
          </a:p>
        </p:txBody>
      </p:sp>
    </p:spTree>
    <p:extLst>
      <p:ext uri="{BB962C8B-B14F-4D97-AF65-F5344CB8AC3E}">
        <p14:creationId xmlns:p14="http://schemas.microsoft.com/office/powerpoint/2010/main" val="4516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Retire – BYOD non-enrolled</a:t>
            </a:r>
          </a:p>
        </p:txBody>
      </p:sp>
      <p:sp>
        <p:nvSpPr>
          <p:cNvPr id="9" name="Text Placeholder 5">
            <a:extLst>
              <a:ext uri="{FF2B5EF4-FFF2-40B4-BE49-F238E27FC236}">
                <a16:creationId xmlns:a16="http://schemas.microsoft.com/office/drawing/2014/main" id="{0EE0E36D-6356-4A08-A6D1-8CF7641D199C}"/>
              </a:ext>
            </a:extLst>
          </p:cNvPr>
          <p:cNvSpPr>
            <a:spLocks noGrp="1"/>
          </p:cNvSpPr>
          <p:nvPr>
            <p:ph type="body" sz="quarter" idx="10"/>
          </p:nvPr>
        </p:nvSpPr>
        <p:spPr>
          <a:xfrm>
            <a:off x="201930" y="1469926"/>
            <a:ext cx="8741309" cy="2894062"/>
          </a:xfrm>
        </p:spPr>
        <p:txBody>
          <a:bodyPr/>
          <a:lstStyle/>
          <a:p>
            <a:pPr marL="420224" indent="-420224">
              <a:buFont typeface="Arial" panose="020B0604020202020204" pitchFamily="34" charset="0"/>
              <a:buChar char="•"/>
            </a:pPr>
            <a:r>
              <a:rPr lang="en-US" sz="2353" dirty="0"/>
              <a:t>App selective wipe</a:t>
            </a:r>
          </a:p>
          <a:p>
            <a:pPr marL="420224" indent="-420224">
              <a:buFont typeface="Arial" panose="020B0604020202020204" pitchFamily="34" charset="0"/>
              <a:buChar char="•"/>
            </a:pPr>
            <a:r>
              <a:rPr lang="en-US" sz="2353" dirty="0"/>
              <a:t>Monitor pending wipe</a:t>
            </a:r>
          </a:p>
          <a:p>
            <a:pPr marL="420224" indent="-420224">
              <a:buFont typeface="Arial" panose="020B0604020202020204" pitchFamily="34" charset="0"/>
              <a:buChar char="•"/>
            </a:pPr>
            <a:r>
              <a:rPr lang="en-US" sz="2353" dirty="0"/>
              <a:t>Next Sync will wipe the App</a:t>
            </a:r>
          </a:p>
          <a:p>
            <a:pPr marL="420224" indent="-420224">
              <a:buFont typeface="Arial" panose="020B0604020202020204" pitchFamily="34" charset="0"/>
              <a:buChar char="•"/>
            </a:pPr>
            <a:endParaRPr lang="en-US" sz="2353" dirty="0"/>
          </a:p>
          <a:p>
            <a:pPr marL="420224" indent="-420224">
              <a:buFont typeface="Arial" panose="020B0604020202020204" pitchFamily="34" charset="0"/>
              <a:buChar char="•"/>
            </a:pPr>
            <a:r>
              <a:rPr lang="en-US" sz="2353" dirty="0"/>
              <a:t>No effect on private accounts or data on the device </a:t>
            </a:r>
          </a:p>
          <a:p>
            <a:pPr marL="420224" indent="-420224">
              <a:buFont typeface="Arial" panose="020B0604020202020204" pitchFamily="34" charset="0"/>
              <a:buChar char="•"/>
            </a:pPr>
            <a:endParaRPr lang="en-US" dirty="0"/>
          </a:p>
          <a:p>
            <a:pPr lvl="2"/>
            <a:endParaRPr lang="en-US" dirty="0"/>
          </a:p>
        </p:txBody>
      </p:sp>
    </p:spTree>
    <p:extLst>
      <p:ext uri="{BB962C8B-B14F-4D97-AF65-F5344CB8AC3E}">
        <p14:creationId xmlns:p14="http://schemas.microsoft.com/office/powerpoint/2010/main" val="170654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F85D67F2-996F-4806-8943-816B0FB6298A}"/>
              </a:ext>
            </a:extLst>
          </p:cNvPr>
          <p:cNvSpPr>
            <a:spLocks noGrp="1"/>
          </p:cNvSpPr>
          <p:nvPr>
            <p:ph type="title" idx="4294967295"/>
          </p:nvPr>
        </p:nvSpPr>
        <p:spPr>
          <a:xfrm>
            <a:off x="401638" y="217488"/>
            <a:ext cx="8742362" cy="674687"/>
          </a:xfrm>
        </p:spPr>
        <p:txBody>
          <a:bodyPr/>
          <a:lstStyle/>
          <a:p>
            <a:r>
              <a:rPr lang="en-US"/>
              <a:t>Android device management options</a:t>
            </a:r>
          </a:p>
        </p:txBody>
      </p:sp>
      <p:sp>
        <p:nvSpPr>
          <p:cNvPr id="73" name="Text Placeholder 72">
            <a:extLst>
              <a:ext uri="{FF2B5EF4-FFF2-40B4-BE49-F238E27FC236}">
                <a16:creationId xmlns:a16="http://schemas.microsoft.com/office/drawing/2014/main" id="{F3458176-B418-43AE-A1EA-06D884237896}"/>
              </a:ext>
            </a:extLst>
          </p:cNvPr>
          <p:cNvSpPr>
            <a:spLocks noGrp="1"/>
          </p:cNvSpPr>
          <p:nvPr>
            <p:ph type="body" sz="quarter" idx="4294967295"/>
          </p:nvPr>
        </p:nvSpPr>
        <p:spPr>
          <a:xfrm>
            <a:off x="6989763" y="892175"/>
            <a:ext cx="2154237" cy="3117850"/>
          </a:xfrm>
        </p:spPr>
        <p:txBody>
          <a:bodyPr/>
          <a:lstStyle/>
          <a:p>
            <a:pPr marL="0" indent="0">
              <a:buNone/>
            </a:pPr>
            <a:r>
              <a:rPr lang="en-US" dirty="0"/>
              <a:t>Several options available depending on requirements and device capabilities</a:t>
            </a:r>
          </a:p>
        </p:txBody>
      </p:sp>
      <p:grpSp>
        <p:nvGrpSpPr>
          <p:cNvPr id="25" name="Group 24">
            <a:extLst>
              <a:ext uri="{FF2B5EF4-FFF2-40B4-BE49-F238E27FC236}">
                <a16:creationId xmlns:a16="http://schemas.microsoft.com/office/drawing/2014/main" id="{0DA91177-B3DC-4AC7-AB11-F4F6C70D0412}"/>
              </a:ext>
            </a:extLst>
          </p:cNvPr>
          <p:cNvGrpSpPr/>
          <p:nvPr/>
        </p:nvGrpSpPr>
        <p:grpSpPr>
          <a:xfrm>
            <a:off x="1845737" y="962939"/>
            <a:ext cx="1532474" cy="2618952"/>
            <a:chOff x="339567" y="3229901"/>
            <a:chExt cx="2084271" cy="3561956"/>
          </a:xfrm>
        </p:grpSpPr>
        <p:grpSp>
          <p:nvGrpSpPr>
            <p:cNvPr id="15" name="Group 14">
              <a:extLst>
                <a:ext uri="{FF2B5EF4-FFF2-40B4-BE49-F238E27FC236}">
                  <a16:creationId xmlns:a16="http://schemas.microsoft.com/office/drawing/2014/main" id="{6F7AF3B0-FD4A-418E-8DDE-322770D71A55}"/>
                </a:ext>
              </a:extLst>
            </p:cNvPr>
            <p:cNvGrpSpPr/>
            <p:nvPr/>
          </p:nvGrpSpPr>
          <p:grpSpPr>
            <a:xfrm>
              <a:off x="339567" y="3229901"/>
              <a:ext cx="2084271" cy="3561956"/>
              <a:chOff x="580270" y="1607145"/>
              <a:chExt cx="2336048" cy="3991692"/>
            </a:xfrm>
          </p:grpSpPr>
          <p:pic>
            <p:nvPicPr>
              <p:cNvPr id="16" name="Picture 15">
                <a:extLst>
                  <a:ext uri="{FF2B5EF4-FFF2-40B4-BE49-F238E27FC236}">
                    <a16:creationId xmlns:a16="http://schemas.microsoft.com/office/drawing/2014/main" id="{2FFD5EEC-C7C4-4B7D-A6A5-A72342AC5A90}"/>
                  </a:ext>
                </a:extLst>
              </p:cNvPr>
              <p:cNvPicPr>
                <a:picLocks noChangeAspect="1"/>
              </p:cNvPicPr>
              <p:nvPr/>
            </p:nvPicPr>
            <p:blipFill>
              <a:blip r:embed="rId3" cstate="email">
                <a:duotone>
                  <a:srgbClr val="002050">
                    <a:shade val="45000"/>
                    <a:satMod val="135000"/>
                  </a:srgbClr>
                  <a:prstClr val="white"/>
                </a:duotone>
                <a:extLst>
                  <a:ext uri="{28A0092B-C50C-407E-A947-70E740481C1C}">
                    <a14:useLocalDpi xmlns:a14="http://schemas.microsoft.com/office/drawing/2010/main"/>
                  </a:ext>
                </a:extLst>
              </a:blip>
              <a:stretch>
                <a:fillRect/>
              </a:stretch>
            </p:blipFill>
            <p:spPr>
              <a:xfrm>
                <a:off x="782253" y="2100459"/>
                <a:ext cx="1907967" cy="2638175"/>
              </a:xfrm>
              <a:prstGeom prst="rect">
                <a:avLst/>
              </a:prstGeom>
            </p:spPr>
          </p:pic>
          <p:pic>
            <p:nvPicPr>
              <p:cNvPr id="17" name="Picture 16">
                <a:extLst>
                  <a:ext uri="{FF2B5EF4-FFF2-40B4-BE49-F238E27FC236}">
                    <a16:creationId xmlns:a16="http://schemas.microsoft.com/office/drawing/2014/main" id="{80C7D47F-2E1C-43D5-8DCA-11A1D75211ED}"/>
                  </a:ext>
                </a:extLst>
              </p:cNvPr>
              <p:cNvPicPr>
                <a:picLocks noChangeAspect="1"/>
              </p:cNvPicPr>
              <p:nvPr/>
            </p:nvPicPr>
            <p:blipFill>
              <a:blip r:embed="rId4">
                <a:duotone>
                  <a:srgbClr val="002050">
                    <a:shade val="45000"/>
                    <a:satMod val="135000"/>
                  </a:srgbClr>
                  <a:prstClr val="white"/>
                </a:duotone>
              </a:blip>
              <a:stretch>
                <a:fillRect/>
              </a:stretch>
            </p:blipFill>
            <p:spPr>
              <a:xfrm>
                <a:off x="580270" y="1607145"/>
                <a:ext cx="2336048" cy="3991692"/>
              </a:xfrm>
              <a:prstGeom prst="rect">
                <a:avLst/>
              </a:prstGeom>
              <a:ln>
                <a:noFill/>
              </a:ln>
              <a:effectLst/>
            </p:spPr>
          </p:pic>
          <p:pic>
            <p:nvPicPr>
              <p:cNvPr id="18" name="Picture 2" descr="Cover art">
                <a:extLst>
                  <a:ext uri="{FF2B5EF4-FFF2-40B4-BE49-F238E27FC236}">
                    <a16:creationId xmlns:a16="http://schemas.microsoft.com/office/drawing/2014/main" id="{6E2625BD-2D24-4A53-B71E-74BCC496856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0925" y="1936624"/>
                <a:ext cx="499908" cy="499908"/>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E2631B4C-8689-434E-BB20-359F0E88199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7674" y="3523909"/>
              <a:ext cx="448056" cy="448056"/>
            </a:xfrm>
            <a:prstGeom prst="rect">
              <a:avLst/>
            </a:prstGeom>
          </p:spPr>
        </p:pic>
        <p:pic>
          <p:nvPicPr>
            <p:cNvPr id="20" name="Picture 19">
              <a:extLst>
                <a:ext uri="{FF2B5EF4-FFF2-40B4-BE49-F238E27FC236}">
                  <a16:creationId xmlns:a16="http://schemas.microsoft.com/office/drawing/2014/main" id="{6F74E6F3-6CFB-4674-AE4A-B52D7A35617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56025" y="3521942"/>
              <a:ext cx="448056" cy="448056"/>
            </a:xfrm>
            <a:prstGeom prst="rect">
              <a:avLst/>
            </a:prstGeom>
          </p:spPr>
        </p:pic>
        <p:pic>
          <p:nvPicPr>
            <p:cNvPr id="21" name="Picture 20">
              <a:extLst>
                <a:ext uri="{FF2B5EF4-FFF2-40B4-BE49-F238E27FC236}">
                  <a16:creationId xmlns:a16="http://schemas.microsoft.com/office/drawing/2014/main" id="{2A8D5FB3-BF42-448D-86DE-5080C14AE69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1351" y="5722402"/>
              <a:ext cx="448056" cy="448056"/>
            </a:xfrm>
            <a:prstGeom prst="rect">
              <a:avLst/>
            </a:prstGeom>
          </p:spPr>
        </p:pic>
        <p:pic>
          <p:nvPicPr>
            <p:cNvPr id="22" name="Picture 21">
              <a:extLst>
                <a:ext uri="{FF2B5EF4-FFF2-40B4-BE49-F238E27FC236}">
                  <a16:creationId xmlns:a16="http://schemas.microsoft.com/office/drawing/2014/main" id="{2D44AEEA-1E23-42A0-84A4-970A5F3A969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209" y="5722402"/>
              <a:ext cx="610985" cy="448056"/>
            </a:xfrm>
            <a:prstGeom prst="rect">
              <a:avLst/>
            </a:prstGeom>
          </p:spPr>
        </p:pic>
        <p:pic>
          <p:nvPicPr>
            <p:cNvPr id="23" name="Picture 22">
              <a:extLst>
                <a:ext uri="{FF2B5EF4-FFF2-40B4-BE49-F238E27FC236}">
                  <a16:creationId xmlns:a16="http://schemas.microsoft.com/office/drawing/2014/main" id="{C30E921D-FDB3-4F26-94C6-BD7CDE85F28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56025" y="5720435"/>
              <a:ext cx="448056" cy="448056"/>
            </a:xfrm>
            <a:prstGeom prst="rect">
              <a:avLst/>
            </a:prstGeom>
          </p:spPr>
        </p:pic>
        <p:sp>
          <p:nvSpPr>
            <p:cNvPr id="24" name="Rectangle 23">
              <a:extLst>
                <a:ext uri="{FF2B5EF4-FFF2-40B4-BE49-F238E27FC236}">
                  <a16:creationId xmlns:a16="http://schemas.microsoft.com/office/drawing/2014/main" id="{9AB14A62-2B9A-41C9-A911-70F9D113C6E8}"/>
                </a:ext>
              </a:extLst>
            </p:cNvPr>
            <p:cNvSpPr/>
            <p:nvPr/>
          </p:nvSpPr>
          <p:spPr bwMode="auto">
            <a:xfrm>
              <a:off x="491881" y="3392131"/>
              <a:ext cx="1779639" cy="2910349"/>
            </a:xfrm>
            <a:prstGeom prst="rect">
              <a:avLst/>
            </a:prstGeom>
            <a:noFill/>
            <a:ln w="19050"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grpSp>
        <p:nvGrpSpPr>
          <p:cNvPr id="6" name="Group 5">
            <a:extLst>
              <a:ext uri="{FF2B5EF4-FFF2-40B4-BE49-F238E27FC236}">
                <a16:creationId xmlns:a16="http://schemas.microsoft.com/office/drawing/2014/main" id="{76D809DE-D5C9-42FE-8CF5-2372190B34DE}"/>
              </a:ext>
            </a:extLst>
          </p:cNvPr>
          <p:cNvGrpSpPr/>
          <p:nvPr/>
        </p:nvGrpSpPr>
        <p:grpSpPr>
          <a:xfrm>
            <a:off x="4966449" y="857863"/>
            <a:ext cx="1823947" cy="4197576"/>
            <a:chOff x="6785542" y="1166256"/>
            <a:chExt cx="2480695" cy="5708995"/>
          </a:xfrm>
        </p:grpSpPr>
        <p:grpSp>
          <p:nvGrpSpPr>
            <p:cNvPr id="5" name="Group 4">
              <a:extLst>
                <a:ext uri="{FF2B5EF4-FFF2-40B4-BE49-F238E27FC236}">
                  <a16:creationId xmlns:a16="http://schemas.microsoft.com/office/drawing/2014/main" id="{17545CE1-C484-4621-8EBA-F0A06C94113E}"/>
                </a:ext>
              </a:extLst>
            </p:cNvPr>
            <p:cNvGrpSpPr/>
            <p:nvPr/>
          </p:nvGrpSpPr>
          <p:grpSpPr>
            <a:xfrm>
              <a:off x="6785542" y="1166256"/>
              <a:ext cx="2480695" cy="5708995"/>
              <a:chOff x="6785542" y="1166256"/>
              <a:chExt cx="2480695" cy="5708995"/>
            </a:xfrm>
          </p:grpSpPr>
          <p:grpSp>
            <p:nvGrpSpPr>
              <p:cNvPr id="4" name="Group 3">
                <a:extLst>
                  <a:ext uri="{FF2B5EF4-FFF2-40B4-BE49-F238E27FC236}">
                    <a16:creationId xmlns:a16="http://schemas.microsoft.com/office/drawing/2014/main" id="{64014207-C919-44CA-96B2-938D5CE1AECF}"/>
                  </a:ext>
                </a:extLst>
              </p:cNvPr>
              <p:cNvGrpSpPr/>
              <p:nvPr/>
            </p:nvGrpSpPr>
            <p:grpSpPr>
              <a:xfrm>
                <a:off x="6785542" y="1166256"/>
                <a:ext cx="2480695" cy="5708995"/>
                <a:chOff x="6785542" y="1166256"/>
                <a:chExt cx="2480695" cy="5708995"/>
              </a:xfrm>
            </p:grpSpPr>
            <p:pic>
              <p:nvPicPr>
                <p:cNvPr id="35" name="Picture 34">
                  <a:extLst>
                    <a:ext uri="{FF2B5EF4-FFF2-40B4-BE49-F238E27FC236}">
                      <a16:creationId xmlns:a16="http://schemas.microsoft.com/office/drawing/2014/main" id="{7835B96D-EA33-4E91-8AC0-5BE36A2248A5}"/>
                    </a:ext>
                  </a:extLst>
                </p:cNvPr>
                <p:cNvPicPr>
                  <a:picLocks noChangeAspect="1"/>
                </p:cNvPicPr>
                <p:nvPr/>
              </p:nvPicPr>
              <p:blipFill>
                <a:blip r:embed="rId11" cstate="email">
                  <a:clrChange>
                    <a:clrFrom>
                      <a:srgbClr val="F8F8F8"/>
                    </a:clrFrom>
                    <a:clrTo>
                      <a:srgbClr val="F8F8F8">
                        <a:alpha val="0"/>
                      </a:srgbClr>
                    </a:clrTo>
                  </a:clrChange>
                  <a:extLst>
                    <a:ext uri="{28A0092B-C50C-407E-A947-70E740481C1C}">
                      <a14:useLocalDpi xmlns:a14="http://schemas.microsoft.com/office/drawing/2010/main"/>
                    </a:ext>
                  </a:extLst>
                </a:blip>
                <a:stretch>
                  <a:fillRect/>
                </a:stretch>
              </p:blipFill>
              <p:spPr>
                <a:xfrm>
                  <a:off x="6785542" y="1166256"/>
                  <a:ext cx="2480695" cy="3800511"/>
                </a:xfrm>
                <a:prstGeom prst="rect">
                  <a:avLst/>
                </a:prstGeom>
              </p:spPr>
            </p:pic>
            <p:pic>
              <p:nvPicPr>
                <p:cNvPr id="36" name="Picture 2" descr="Cover art">
                  <a:extLst>
                    <a:ext uri="{FF2B5EF4-FFF2-40B4-BE49-F238E27FC236}">
                      <a16:creationId xmlns:a16="http://schemas.microsoft.com/office/drawing/2014/main" id="{1AE3F626-4277-4967-A7D9-DFE98BCFBC7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1785" y="3027453"/>
                  <a:ext cx="365764" cy="358780"/>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CC7999CA-DA58-4B32-81F1-DD96290E6C0E}"/>
                    </a:ext>
                  </a:extLst>
                </p:cNvPr>
                <p:cNvSpPr/>
                <p:nvPr/>
              </p:nvSpPr>
              <p:spPr bwMode="auto">
                <a:xfrm>
                  <a:off x="6916529" y="4896271"/>
                  <a:ext cx="2218719" cy="42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cs typeface="Segoe UI" pitchFamily="34" charset="0"/>
                    </a:rPr>
                    <a:t>Work</a:t>
                  </a:r>
                  <a:r>
                    <a:rPr lang="en-US" sz="1324" dirty="0">
                      <a:gradFill>
                        <a:gsLst>
                          <a:gs pos="0">
                            <a:srgbClr val="FFFFFF"/>
                          </a:gs>
                          <a:gs pos="100000">
                            <a:srgbClr val="FFFFFF"/>
                          </a:gs>
                        </a:gsLst>
                        <a:lin ang="5400000" scaled="0"/>
                      </a:gradFill>
                      <a:latin typeface="Segoe UI Semilight"/>
                      <a:ea typeface="Segoe UI" pitchFamily="34" charset="0"/>
                      <a:cs typeface="Segoe UI" pitchFamily="34" charset="0"/>
                    </a:rPr>
                    <a:t> </a:t>
                  </a:r>
                  <a:r>
                    <a:rPr lang="en-US" sz="1471" b="1" dirty="0">
                      <a:solidFill>
                        <a:schemeClr val="tx1"/>
                      </a:solidFill>
                      <a:latin typeface="Segoe UI Semilight"/>
                      <a:cs typeface="Segoe UI" pitchFamily="34" charset="0"/>
                    </a:rPr>
                    <a:t>profile</a:t>
                  </a:r>
                </a:p>
              </p:txBody>
            </p:sp>
            <p:sp>
              <p:nvSpPr>
                <p:cNvPr id="79" name="TextBox 78">
                  <a:extLst>
                    <a:ext uri="{FF2B5EF4-FFF2-40B4-BE49-F238E27FC236}">
                      <a16:creationId xmlns:a16="http://schemas.microsoft.com/office/drawing/2014/main" id="{4591E799-5F05-49C3-A012-84BBCE28CD95}"/>
                    </a:ext>
                  </a:extLst>
                </p:cNvPr>
                <p:cNvSpPr txBox="1"/>
                <p:nvPr/>
              </p:nvSpPr>
              <p:spPr>
                <a:xfrm>
                  <a:off x="6916529" y="5412211"/>
                  <a:ext cx="2218719" cy="14630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882" dirty="0">
                      <a:gradFill>
                        <a:gsLst>
                          <a:gs pos="2917">
                            <a:srgbClr val="353535"/>
                          </a:gs>
                          <a:gs pos="30000">
                            <a:srgbClr val="353535"/>
                          </a:gs>
                        </a:gsLst>
                        <a:lin ang="5400000" scaled="0"/>
                      </a:gradFill>
                      <a:latin typeface="Segoe UI Semilight"/>
                    </a:rPr>
                    <a:t>BYOD use case recommended by Google:</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Work/personal separation</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App config</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Robust app deployment</a:t>
                  </a:r>
                </a:p>
              </p:txBody>
            </p:sp>
          </p:grpSp>
          <p:sp>
            <p:nvSpPr>
              <p:cNvPr id="34" name="Rectangle 33">
                <a:extLst>
                  <a:ext uri="{FF2B5EF4-FFF2-40B4-BE49-F238E27FC236}">
                    <a16:creationId xmlns:a16="http://schemas.microsoft.com/office/drawing/2014/main" id="{E54819AB-485D-40AC-9BFE-EA67E3E4650C}"/>
                  </a:ext>
                </a:extLst>
              </p:cNvPr>
              <p:cNvSpPr/>
              <p:nvPr/>
            </p:nvSpPr>
            <p:spPr bwMode="auto">
              <a:xfrm>
                <a:off x="7080145" y="2930423"/>
                <a:ext cx="1933769" cy="1451257"/>
              </a:xfrm>
              <a:prstGeom prst="rect">
                <a:avLst/>
              </a:prstGeom>
              <a:noFill/>
              <a:ln w="19050"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pic>
          <p:nvPicPr>
            <p:cNvPr id="37" name="Picture 36">
              <a:extLst>
                <a:ext uri="{FF2B5EF4-FFF2-40B4-BE49-F238E27FC236}">
                  <a16:creationId xmlns:a16="http://schemas.microsoft.com/office/drawing/2014/main" id="{BEF18A59-5F78-424F-87DE-A00C71EBD71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flipH="1">
              <a:off x="8753280" y="3209530"/>
              <a:ext cx="222636" cy="218355"/>
            </a:xfrm>
            <a:prstGeom prst="rect">
              <a:avLst/>
            </a:prstGeom>
          </p:spPr>
        </p:pic>
      </p:grpSp>
      <p:sp>
        <p:nvSpPr>
          <p:cNvPr id="65" name="Rectangle 64">
            <a:extLst>
              <a:ext uri="{FF2B5EF4-FFF2-40B4-BE49-F238E27FC236}">
                <a16:creationId xmlns:a16="http://schemas.microsoft.com/office/drawing/2014/main" id="{8BBD4EF4-EC1D-4D90-9E74-8E63EF4BFA17}"/>
              </a:ext>
            </a:extLst>
          </p:cNvPr>
          <p:cNvSpPr/>
          <p:nvPr/>
        </p:nvSpPr>
        <p:spPr bwMode="auto">
          <a:xfrm>
            <a:off x="1845737" y="3607212"/>
            <a:ext cx="153247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Legacy</a:t>
            </a:r>
            <a:r>
              <a:rPr lang="en-US" sz="1471" dirty="0">
                <a:gradFill>
                  <a:gsLst>
                    <a:gs pos="0">
                      <a:srgbClr val="FFFFFF"/>
                    </a:gs>
                    <a:gs pos="100000">
                      <a:srgbClr val="FFFFFF"/>
                    </a:gs>
                  </a:gsLst>
                  <a:lin ang="5400000" scaled="0"/>
                </a:gradFill>
                <a:latin typeface="Segoe UI Semilight"/>
                <a:ea typeface="Segoe UI" pitchFamily="34" charset="0"/>
                <a:cs typeface="Segoe UI" pitchFamily="34" charset="0"/>
              </a:rPr>
              <a:t> </a:t>
            </a:r>
            <a:r>
              <a:rPr lang="en-US" sz="1471" b="1" dirty="0">
                <a:solidFill>
                  <a:schemeClr val="tx1"/>
                </a:solidFill>
                <a:latin typeface="Segoe UI Semilight"/>
                <a:ea typeface="Segoe UI" pitchFamily="34" charset="0"/>
                <a:cs typeface="Segoe UI" pitchFamily="34" charset="0"/>
              </a:rPr>
              <a:t>Android</a:t>
            </a:r>
          </a:p>
        </p:txBody>
      </p:sp>
      <p:grpSp>
        <p:nvGrpSpPr>
          <p:cNvPr id="2" name="Group 1">
            <a:extLst>
              <a:ext uri="{FF2B5EF4-FFF2-40B4-BE49-F238E27FC236}">
                <a16:creationId xmlns:a16="http://schemas.microsoft.com/office/drawing/2014/main" id="{A2C0F16C-331A-4A41-9850-AA6A46BC5764}"/>
              </a:ext>
            </a:extLst>
          </p:cNvPr>
          <p:cNvGrpSpPr/>
          <p:nvPr/>
        </p:nvGrpSpPr>
        <p:grpSpPr>
          <a:xfrm>
            <a:off x="201930" y="962940"/>
            <a:ext cx="1536378" cy="4085184"/>
            <a:chOff x="274638" y="1309168"/>
            <a:chExt cx="2089581" cy="5556134"/>
          </a:xfrm>
        </p:grpSpPr>
        <p:grpSp>
          <p:nvGrpSpPr>
            <p:cNvPr id="40" name="Group 39">
              <a:extLst>
                <a:ext uri="{FF2B5EF4-FFF2-40B4-BE49-F238E27FC236}">
                  <a16:creationId xmlns:a16="http://schemas.microsoft.com/office/drawing/2014/main" id="{67DE6365-9B22-489D-A300-433193B82DEC}"/>
                </a:ext>
              </a:extLst>
            </p:cNvPr>
            <p:cNvGrpSpPr/>
            <p:nvPr/>
          </p:nvGrpSpPr>
          <p:grpSpPr>
            <a:xfrm>
              <a:off x="279948" y="1309168"/>
              <a:ext cx="2084271" cy="3561956"/>
              <a:chOff x="580270" y="1607145"/>
              <a:chExt cx="2336048" cy="3991692"/>
            </a:xfrm>
          </p:grpSpPr>
          <p:pic>
            <p:nvPicPr>
              <p:cNvPr id="47" name="Picture 46">
                <a:extLst>
                  <a:ext uri="{FF2B5EF4-FFF2-40B4-BE49-F238E27FC236}">
                    <a16:creationId xmlns:a16="http://schemas.microsoft.com/office/drawing/2014/main" id="{1C1EF8FA-CA64-4B74-BAEF-7B87850C9D25}"/>
                  </a:ext>
                </a:extLst>
              </p:cNvPr>
              <p:cNvPicPr>
                <a:picLocks noChangeAspect="1"/>
              </p:cNvPicPr>
              <p:nvPr/>
            </p:nvPicPr>
            <p:blipFill>
              <a:blip r:embed="rId3" cstate="email">
                <a:duotone>
                  <a:srgbClr val="002050">
                    <a:shade val="45000"/>
                    <a:satMod val="135000"/>
                  </a:srgbClr>
                  <a:prstClr val="white"/>
                </a:duotone>
                <a:extLst>
                  <a:ext uri="{28A0092B-C50C-407E-A947-70E740481C1C}">
                    <a14:useLocalDpi xmlns:a14="http://schemas.microsoft.com/office/drawing/2010/main"/>
                  </a:ext>
                </a:extLst>
              </a:blip>
              <a:stretch>
                <a:fillRect/>
              </a:stretch>
            </p:blipFill>
            <p:spPr>
              <a:xfrm>
                <a:off x="782253" y="2100459"/>
                <a:ext cx="1907967" cy="2638175"/>
              </a:xfrm>
              <a:prstGeom prst="rect">
                <a:avLst/>
              </a:prstGeom>
            </p:spPr>
          </p:pic>
          <p:pic>
            <p:nvPicPr>
              <p:cNvPr id="48" name="Picture 47">
                <a:extLst>
                  <a:ext uri="{FF2B5EF4-FFF2-40B4-BE49-F238E27FC236}">
                    <a16:creationId xmlns:a16="http://schemas.microsoft.com/office/drawing/2014/main" id="{7D67E66A-0152-43B3-B92A-206075AB8DEB}"/>
                  </a:ext>
                </a:extLst>
              </p:cNvPr>
              <p:cNvPicPr>
                <a:picLocks noChangeAspect="1"/>
              </p:cNvPicPr>
              <p:nvPr/>
            </p:nvPicPr>
            <p:blipFill>
              <a:blip r:embed="rId4">
                <a:duotone>
                  <a:srgbClr val="002050">
                    <a:shade val="45000"/>
                    <a:satMod val="135000"/>
                  </a:srgbClr>
                  <a:prstClr val="white"/>
                </a:duotone>
              </a:blip>
              <a:stretch>
                <a:fillRect/>
              </a:stretch>
            </p:blipFill>
            <p:spPr>
              <a:xfrm>
                <a:off x="580270" y="1607145"/>
                <a:ext cx="2336048" cy="3991692"/>
              </a:xfrm>
              <a:prstGeom prst="rect">
                <a:avLst/>
              </a:prstGeom>
              <a:ln>
                <a:noFill/>
              </a:ln>
              <a:effectLst/>
            </p:spPr>
          </p:pic>
          <p:pic>
            <p:nvPicPr>
              <p:cNvPr id="49" name="Picture 2" descr="Cover art">
                <a:extLst>
                  <a:ext uri="{FF2B5EF4-FFF2-40B4-BE49-F238E27FC236}">
                    <a16:creationId xmlns:a16="http://schemas.microsoft.com/office/drawing/2014/main" id="{39AA5CFF-EABD-44EA-A6B0-EE7517D1D0E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0925" y="1936624"/>
                <a:ext cx="499908" cy="499908"/>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a:extLst>
                <a:ext uri="{FF2B5EF4-FFF2-40B4-BE49-F238E27FC236}">
                  <a16:creationId xmlns:a16="http://schemas.microsoft.com/office/drawing/2014/main" id="{61C2E29D-CFC5-421A-BB01-01E3A40DAD6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8055" y="1603176"/>
              <a:ext cx="448056" cy="448056"/>
            </a:xfrm>
            <a:prstGeom prst="rect">
              <a:avLst/>
            </a:prstGeom>
            <a:ln w="38100" cap="sq">
              <a:noFill/>
              <a:prstDash val="dash"/>
              <a:miter lim="800000"/>
            </a:ln>
            <a:effectLst>
              <a:outerShdw blurRad="50800" dist="38100" dir="2700000" algn="tl" rotWithShape="0">
                <a:srgbClr val="000000">
                  <a:alpha val="43000"/>
                </a:srgbClr>
              </a:outerShdw>
            </a:effectLst>
          </p:spPr>
        </p:pic>
        <p:pic>
          <p:nvPicPr>
            <p:cNvPr id="42" name="Picture 41">
              <a:extLst>
                <a:ext uri="{FF2B5EF4-FFF2-40B4-BE49-F238E27FC236}">
                  <a16:creationId xmlns:a16="http://schemas.microsoft.com/office/drawing/2014/main" id="{CAD2823F-13A4-481A-BBAC-E888998B4C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96406" y="1601209"/>
              <a:ext cx="448056" cy="448056"/>
            </a:xfrm>
            <a:prstGeom prst="rect">
              <a:avLst/>
            </a:prstGeom>
          </p:spPr>
        </p:pic>
        <p:pic>
          <p:nvPicPr>
            <p:cNvPr id="43" name="Picture 42">
              <a:extLst>
                <a:ext uri="{FF2B5EF4-FFF2-40B4-BE49-F238E27FC236}">
                  <a16:creationId xmlns:a16="http://schemas.microsoft.com/office/drawing/2014/main" id="{3DECFEDE-5083-487F-A8DB-82B496DE464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00296" y="2137903"/>
              <a:ext cx="448056" cy="448056"/>
            </a:xfrm>
            <a:prstGeom prst="rect">
              <a:avLst/>
            </a:prstGeom>
          </p:spPr>
        </p:pic>
        <p:pic>
          <p:nvPicPr>
            <p:cNvPr id="44" name="Picture 43">
              <a:extLst>
                <a:ext uri="{FF2B5EF4-FFF2-40B4-BE49-F238E27FC236}">
                  <a16:creationId xmlns:a16="http://schemas.microsoft.com/office/drawing/2014/main" id="{2EFEFBA8-48F2-4D57-9C3C-688224D996B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23901" y="2135936"/>
              <a:ext cx="610985" cy="448056"/>
            </a:xfrm>
            <a:prstGeom prst="rect">
              <a:avLst/>
            </a:prstGeom>
          </p:spPr>
        </p:pic>
        <p:pic>
          <p:nvPicPr>
            <p:cNvPr id="45" name="Picture 44">
              <a:extLst>
                <a:ext uri="{FF2B5EF4-FFF2-40B4-BE49-F238E27FC236}">
                  <a16:creationId xmlns:a16="http://schemas.microsoft.com/office/drawing/2014/main" id="{9E12BEDC-2C87-4CF7-BC90-829E4BB77723}"/>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96406" y="3799702"/>
              <a:ext cx="448056" cy="448056"/>
            </a:xfrm>
            <a:prstGeom prst="rect">
              <a:avLst/>
            </a:prstGeom>
          </p:spPr>
        </p:pic>
        <p:sp>
          <p:nvSpPr>
            <p:cNvPr id="64" name="Rectangle 63">
              <a:extLst>
                <a:ext uri="{FF2B5EF4-FFF2-40B4-BE49-F238E27FC236}">
                  <a16:creationId xmlns:a16="http://schemas.microsoft.com/office/drawing/2014/main" id="{FFBC5D8C-DBD4-4E8C-B892-70993670D92B}"/>
                </a:ext>
              </a:extLst>
            </p:cNvPr>
            <p:cNvSpPr/>
            <p:nvPr/>
          </p:nvSpPr>
          <p:spPr bwMode="auto">
            <a:xfrm>
              <a:off x="274638" y="4898738"/>
              <a:ext cx="2084271" cy="420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Non-managed</a:t>
              </a:r>
            </a:p>
          </p:txBody>
        </p:sp>
        <p:sp>
          <p:nvSpPr>
            <p:cNvPr id="68" name="Rectangle 67">
              <a:extLst>
                <a:ext uri="{FF2B5EF4-FFF2-40B4-BE49-F238E27FC236}">
                  <a16:creationId xmlns:a16="http://schemas.microsoft.com/office/drawing/2014/main" id="{C0835987-8F56-4E53-92FC-2C80B97338F5}"/>
                </a:ext>
              </a:extLst>
            </p:cNvPr>
            <p:cNvSpPr/>
            <p:nvPr/>
          </p:nvSpPr>
          <p:spPr bwMode="auto">
            <a:xfrm>
              <a:off x="1069482" y="1572278"/>
              <a:ext cx="1004683" cy="1032290"/>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sp>
          <p:nvSpPr>
            <p:cNvPr id="76" name="TextBox 75">
              <a:extLst>
                <a:ext uri="{FF2B5EF4-FFF2-40B4-BE49-F238E27FC236}">
                  <a16:creationId xmlns:a16="http://schemas.microsoft.com/office/drawing/2014/main" id="{52BD1F88-1643-4EA0-94D8-FCDC1CAF0A5E}"/>
                </a:ext>
              </a:extLst>
            </p:cNvPr>
            <p:cNvSpPr txBox="1"/>
            <p:nvPr/>
          </p:nvSpPr>
          <p:spPr>
            <a:xfrm>
              <a:off x="274638" y="5402262"/>
              <a:ext cx="2084271" cy="14630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882" dirty="0">
                  <a:gradFill>
                    <a:gsLst>
                      <a:gs pos="2917">
                        <a:srgbClr val="353535"/>
                      </a:gs>
                      <a:gs pos="30000">
                        <a:srgbClr val="353535"/>
                      </a:gs>
                    </a:gsLst>
                    <a:lin ang="5400000" scaled="0"/>
                  </a:gradFill>
                  <a:latin typeface="Segoe UI Semilight"/>
                </a:rPr>
                <a:t>Data protection at the app level only.  Ideal for:</a:t>
              </a:r>
            </a:p>
            <a:p>
              <a:pPr marL="252134" indent="-252134"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Cases where device cannot be managed</a:t>
              </a:r>
            </a:p>
            <a:p>
              <a:pPr marL="252134" indent="-252134"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Older devices that do not support work profile</a:t>
              </a:r>
            </a:p>
          </p:txBody>
        </p:sp>
      </p:grpSp>
      <p:sp>
        <p:nvSpPr>
          <p:cNvPr id="77" name="TextBox 76">
            <a:extLst>
              <a:ext uri="{FF2B5EF4-FFF2-40B4-BE49-F238E27FC236}">
                <a16:creationId xmlns:a16="http://schemas.microsoft.com/office/drawing/2014/main" id="{D7502116-06EF-4EF4-A240-3B6569C1D943}"/>
              </a:ext>
            </a:extLst>
          </p:cNvPr>
          <p:cNvSpPr txBox="1"/>
          <p:nvPr/>
        </p:nvSpPr>
        <p:spPr>
          <a:xfrm>
            <a:off x="1845737" y="3972414"/>
            <a:ext cx="153247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882" dirty="0">
                <a:gradFill>
                  <a:gsLst>
                    <a:gs pos="2917">
                      <a:srgbClr val="353535"/>
                    </a:gs>
                    <a:gs pos="30000">
                      <a:srgbClr val="353535"/>
                    </a:gs>
                  </a:gsLst>
                  <a:lin ang="5400000" scaled="0"/>
                </a:gradFill>
                <a:latin typeface="Segoe UI Semilight"/>
              </a:rPr>
              <a:t>Conventional MDM management</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Supports Android 4.4 and above</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Basic MDM policies</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“Unknown sources” app installs</a:t>
            </a:r>
          </a:p>
        </p:txBody>
      </p:sp>
      <p:grpSp>
        <p:nvGrpSpPr>
          <p:cNvPr id="3" name="Group 2">
            <a:extLst>
              <a:ext uri="{FF2B5EF4-FFF2-40B4-BE49-F238E27FC236}">
                <a16:creationId xmlns:a16="http://schemas.microsoft.com/office/drawing/2014/main" id="{47531D31-E44C-45A4-A64B-04A860E11BEC}"/>
              </a:ext>
            </a:extLst>
          </p:cNvPr>
          <p:cNvGrpSpPr/>
          <p:nvPr/>
        </p:nvGrpSpPr>
        <p:grpSpPr>
          <a:xfrm>
            <a:off x="3475688" y="962940"/>
            <a:ext cx="1536818" cy="4092499"/>
            <a:chOff x="4727176" y="1309168"/>
            <a:chExt cx="2090179" cy="5566083"/>
          </a:xfrm>
        </p:grpSpPr>
        <p:grpSp>
          <p:nvGrpSpPr>
            <p:cNvPr id="51" name="Group 50">
              <a:extLst>
                <a:ext uri="{FF2B5EF4-FFF2-40B4-BE49-F238E27FC236}">
                  <a16:creationId xmlns:a16="http://schemas.microsoft.com/office/drawing/2014/main" id="{6C951D37-C992-477F-AE48-C3789739E4D5}"/>
                </a:ext>
              </a:extLst>
            </p:cNvPr>
            <p:cNvGrpSpPr/>
            <p:nvPr/>
          </p:nvGrpSpPr>
          <p:grpSpPr>
            <a:xfrm>
              <a:off x="4727176" y="1309168"/>
              <a:ext cx="2084271" cy="3561956"/>
              <a:chOff x="339567" y="3229901"/>
              <a:chExt cx="2084271" cy="3561956"/>
            </a:xfrm>
          </p:grpSpPr>
          <p:grpSp>
            <p:nvGrpSpPr>
              <p:cNvPr id="52" name="Group 51">
                <a:extLst>
                  <a:ext uri="{FF2B5EF4-FFF2-40B4-BE49-F238E27FC236}">
                    <a16:creationId xmlns:a16="http://schemas.microsoft.com/office/drawing/2014/main" id="{E1A0AF58-D164-41A1-9D6C-92555734B9A6}"/>
                  </a:ext>
                </a:extLst>
              </p:cNvPr>
              <p:cNvGrpSpPr/>
              <p:nvPr/>
            </p:nvGrpSpPr>
            <p:grpSpPr>
              <a:xfrm>
                <a:off x="339567" y="3229901"/>
                <a:ext cx="2084271" cy="3561956"/>
                <a:chOff x="580270" y="1607145"/>
                <a:chExt cx="2336048" cy="3991692"/>
              </a:xfrm>
            </p:grpSpPr>
            <p:pic>
              <p:nvPicPr>
                <p:cNvPr id="59" name="Picture 58">
                  <a:extLst>
                    <a:ext uri="{FF2B5EF4-FFF2-40B4-BE49-F238E27FC236}">
                      <a16:creationId xmlns:a16="http://schemas.microsoft.com/office/drawing/2014/main" id="{1E21A683-6632-4FCD-AD4C-AE4F7CB6B330}"/>
                    </a:ext>
                  </a:extLst>
                </p:cNvPr>
                <p:cNvPicPr>
                  <a:picLocks noChangeAspect="1"/>
                </p:cNvPicPr>
                <p:nvPr/>
              </p:nvPicPr>
              <p:blipFill>
                <a:blip r:embed="rId3" cstate="email">
                  <a:duotone>
                    <a:srgbClr val="002050">
                      <a:shade val="45000"/>
                      <a:satMod val="135000"/>
                    </a:srgbClr>
                    <a:prstClr val="white"/>
                  </a:duotone>
                  <a:extLst>
                    <a:ext uri="{28A0092B-C50C-407E-A947-70E740481C1C}">
                      <a14:useLocalDpi xmlns:a14="http://schemas.microsoft.com/office/drawing/2010/main"/>
                    </a:ext>
                  </a:extLst>
                </a:blip>
                <a:stretch>
                  <a:fillRect/>
                </a:stretch>
              </p:blipFill>
              <p:spPr>
                <a:xfrm>
                  <a:off x="782253" y="2100459"/>
                  <a:ext cx="1907967" cy="2638175"/>
                </a:xfrm>
                <a:prstGeom prst="rect">
                  <a:avLst/>
                </a:prstGeom>
              </p:spPr>
            </p:pic>
            <p:pic>
              <p:nvPicPr>
                <p:cNvPr id="60" name="Picture 59">
                  <a:extLst>
                    <a:ext uri="{FF2B5EF4-FFF2-40B4-BE49-F238E27FC236}">
                      <a16:creationId xmlns:a16="http://schemas.microsoft.com/office/drawing/2014/main" id="{617466C1-7787-44C1-BA66-304B46175E61}"/>
                    </a:ext>
                  </a:extLst>
                </p:cNvPr>
                <p:cNvPicPr>
                  <a:picLocks noChangeAspect="1"/>
                </p:cNvPicPr>
                <p:nvPr/>
              </p:nvPicPr>
              <p:blipFill>
                <a:blip r:embed="rId4">
                  <a:duotone>
                    <a:srgbClr val="002050">
                      <a:shade val="45000"/>
                      <a:satMod val="135000"/>
                    </a:srgbClr>
                    <a:prstClr val="white"/>
                  </a:duotone>
                </a:blip>
                <a:stretch>
                  <a:fillRect/>
                </a:stretch>
              </p:blipFill>
              <p:spPr>
                <a:xfrm>
                  <a:off x="580270" y="1607145"/>
                  <a:ext cx="2336048" cy="3991692"/>
                </a:xfrm>
                <a:prstGeom prst="rect">
                  <a:avLst/>
                </a:prstGeom>
                <a:ln>
                  <a:noFill/>
                </a:ln>
                <a:effectLst/>
              </p:spPr>
            </p:pic>
            <p:pic>
              <p:nvPicPr>
                <p:cNvPr id="61" name="Picture 2" descr="Cover art">
                  <a:extLst>
                    <a:ext uri="{FF2B5EF4-FFF2-40B4-BE49-F238E27FC236}">
                      <a16:creationId xmlns:a16="http://schemas.microsoft.com/office/drawing/2014/main" id="{0FF1D37E-2CCC-4756-9F72-CD4EDEBDA61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0925" y="1936624"/>
                  <a:ext cx="499908" cy="499908"/>
                </a:xfrm>
                <a:prstGeom prst="rect">
                  <a:avLst/>
                </a:prstGeom>
                <a:noFill/>
                <a:extLst>
                  <a:ext uri="{909E8E84-426E-40DD-AFC4-6F175D3DCCD1}">
                    <a14:hiddenFill xmlns:a14="http://schemas.microsoft.com/office/drawing/2010/main">
                      <a:solidFill>
                        <a:srgbClr val="FFFFFF"/>
                      </a:solidFill>
                    </a14:hiddenFill>
                  </a:ext>
                </a:extLst>
              </p:spPr>
            </p:pic>
          </p:grpSp>
          <p:pic>
            <p:nvPicPr>
              <p:cNvPr id="53" name="Picture 52">
                <a:extLst>
                  <a:ext uri="{FF2B5EF4-FFF2-40B4-BE49-F238E27FC236}">
                    <a16:creationId xmlns:a16="http://schemas.microsoft.com/office/drawing/2014/main" id="{3AE2E051-D268-4673-9075-B6E083F89A0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57674" y="3523909"/>
                <a:ext cx="448056" cy="448056"/>
              </a:xfrm>
              <a:prstGeom prst="rect">
                <a:avLst/>
              </a:prstGeom>
            </p:spPr>
          </p:pic>
          <p:pic>
            <p:nvPicPr>
              <p:cNvPr id="54" name="Picture 53">
                <a:extLst>
                  <a:ext uri="{FF2B5EF4-FFF2-40B4-BE49-F238E27FC236}">
                    <a16:creationId xmlns:a16="http://schemas.microsoft.com/office/drawing/2014/main" id="{3720C240-20F0-4D18-BA61-54A7F7E2043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56025" y="3521942"/>
                <a:ext cx="448056" cy="448056"/>
              </a:xfrm>
              <a:prstGeom prst="rect">
                <a:avLst/>
              </a:prstGeom>
            </p:spPr>
          </p:pic>
          <p:pic>
            <p:nvPicPr>
              <p:cNvPr id="55" name="Picture 54">
                <a:extLst>
                  <a:ext uri="{FF2B5EF4-FFF2-40B4-BE49-F238E27FC236}">
                    <a16:creationId xmlns:a16="http://schemas.microsoft.com/office/drawing/2014/main" id="{3E2169FC-6221-47CC-BFA8-8723DFC32B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1351" y="5722402"/>
                <a:ext cx="448056" cy="448056"/>
              </a:xfrm>
              <a:prstGeom prst="rect">
                <a:avLst/>
              </a:prstGeom>
            </p:spPr>
          </p:pic>
          <p:pic>
            <p:nvPicPr>
              <p:cNvPr id="56" name="Picture 55">
                <a:extLst>
                  <a:ext uri="{FF2B5EF4-FFF2-40B4-BE49-F238E27FC236}">
                    <a16:creationId xmlns:a16="http://schemas.microsoft.com/office/drawing/2014/main" id="{E7A4C3C5-DE91-4D2F-855A-596D6F0FB7D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209" y="5722402"/>
                <a:ext cx="610985" cy="448056"/>
              </a:xfrm>
              <a:prstGeom prst="rect">
                <a:avLst/>
              </a:prstGeom>
            </p:spPr>
          </p:pic>
          <p:pic>
            <p:nvPicPr>
              <p:cNvPr id="57" name="Picture 56">
                <a:extLst>
                  <a:ext uri="{FF2B5EF4-FFF2-40B4-BE49-F238E27FC236}">
                    <a16:creationId xmlns:a16="http://schemas.microsoft.com/office/drawing/2014/main" id="{213D6DE0-6533-40B8-AA8F-182D1ABE7CF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56025" y="5720435"/>
                <a:ext cx="448056" cy="448056"/>
              </a:xfrm>
              <a:prstGeom prst="rect">
                <a:avLst/>
              </a:prstGeom>
            </p:spPr>
          </p:pic>
          <p:sp>
            <p:nvSpPr>
              <p:cNvPr id="58" name="Rectangle 57">
                <a:extLst>
                  <a:ext uri="{FF2B5EF4-FFF2-40B4-BE49-F238E27FC236}">
                    <a16:creationId xmlns:a16="http://schemas.microsoft.com/office/drawing/2014/main" id="{55DE9BC6-FE01-4593-833A-98B98DC07C96}"/>
                  </a:ext>
                </a:extLst>
              </p:cNvPr>
              <p:cNvSpPr/>
              <p:nvPr/>
            </p:nvSpPr>
            <p:spPr bwMode="auto">
              <a:xfrm>
                <a:off x="491881" y="3392131"/>
                <a:ext cx="1779639" cy="2910349"/>
              </a:xfrm>
              <a:prstGeom prst="rect">
                <a:avLst/>
              </a:prstGeom>
              <a:noFill/>
              <a:ln w="19050"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pic>
          <p:nvPicPr>
            <p:cNvPr id="63" name="Picture 62" descr="A picture containing object&#10;&#10;Description generated with high confidence">
              <a:extLst>
                <a:ext uri="{FF2B5EF4-FFF2-40B4-BE49-F238E27FC236}">
                  <a16:creationId xmlns:a16="http://schemas.microsoft.com/office/drawing/2014/main" id="{ADABFC57-B609-4F34-83C9-548615BA6DA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043243" y="2801476"/>
              <a:ext cx="1452131" cy="211458"/>
            </a:xfrm>
            <a:prstGeom prst="rect">
              <a:avLst/>
            </a:prstGeom>
          </p:spPr>
        </p:pic>
        <p:sp>
          <p:nvSpPr>
            <p:cNvPr id="66" name="Rectangle 65">
              <a:extLst>
                <a:ext uri="{FF2B5EF4-FFF2-40B4-BE49-F238E27FC236}">
                  <a16:creationId xmlns:a16="http://schemas.microsoft.com/office/drawing/2014/main" id="{36003366-0572-4E5F-9638-9C5D08DBC5A7}"/>
                </a:ext>
              </a:extLst>
            </p:cNvPr>
            <p:cNvSpPr/>
            <p:nvPr/>
          </p:nvSpPr>
          <p:spPr bwMode="auto">
            <a:xfrm>
              <a:off x="4737083" y="4905562"/>
              <a:ext cx="2074365" cy="4204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00" b="1" dirty="0">
                  <a:solidFill>
                    <a:schemeClr val="tx1"/>
                  </a:solidFill>
                  <a:latin typeface="Segoe UI Semilight"/>
                  <a:cs typeface="Segoe UI" pitchFamily="34" charset="0"/>
                </a:rPr>
                <a:t>Samsung KNOX</a:t>
              </a:r>
              <a:r>
                <a:rPr lang="en-US" sz="1200" dirty="0">
                  <a:gradFill>
                    <a:gsLst>
                      <a:gs pos="0">
                        <a:srgbClr val="FFFFFF"/>
                      </a:gs>
                      <a:gs pos="100000">
                        <a:srgbClr val="FFFFFF"/>
                      </a:gs>
                    </a:gsLst>
                    <a:lin ang="5400000" scaled="0"/>
                  </a:gradFill>
                  <a:latin typeface="Segoe UI Semilight"/>
                  <a:ea typeface="Segoe UI" pitchFamily="34" charset="0"/>
                  <a:cs typeface="Segoe UI" pitchFamily="34" charset="0"/>
                </a:rPr>
                <a:t> </a:t>
              </a:r>
            </a:p>
          </p:txBody>
        </p:sp>
        <p:sp>
          <p:nvSpPr>
            <p:cNvPr id="78" name="TextBox 77">
              <a:extLst>
                <a:ext uri="{FF2B5EF4-FFF2-40B4-BE49-F238E27FC236}">
                  <a16:creationId xmlns:a16="http://schemas.microsoft.com/office/drawing/2014/main" id="{F9401945-974A-4721-905A-553CE5754B44}"/>
                </a:ext>
              </a:extLst>
            </p:cNvPr>
            <p:cNvSpPr txBox="1"/>
            <p:nvPr/>
          </p:nvSpPr>
          <p:spPr>
            <a:xfrm>
              <a:off x="4733084" y="5412211"/>
              <a:ext cx="2084271" cy="146304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882" dirty="0">
                  <a:gradFill>
                    <a:gsLst>
                      <a:gs pos="2917">
                        <a:srgbClr val="353535"/>
                      </a:gs>
                      <a:gs pos="30000">
                        <a:srgbClr val="353535"/>
                      </a:gs>
                    </a:gsLst>
                    <a:lin ang="5400000" scaled="0"/>
                  </a:gradFill>
                  <a:latin typeface="Segoe UI Semilight"/>
                </a:rPr>
                <a:t>Core Android plus additional capabilities:</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Kiosk lockdown</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App allow/deny</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Email profiles</a:t>
              </a:r>
            </a:p>
            <a:p>
              <a:pPr marL="210112" indent="-210112" defTabSz="685845">
                <a:lnSpc>
                  <a:spcPct val="90000"/>
                </a:lnSpc>
                <a:spcAft>
                  <a:spcPts val="441"/>
                </a:spcAft>
                <a:buFont typeface="Arial" panose="020B0604020202020204" pitchFamily="34" charset="0"/>
                <a:buChar char="•"/>
              </a:pPr>
              <a:r>
                <a:rPr lang="en-US" sz="882" dirty="0">
                  <a:gradFill>
                    <a:gsLst>
                      <a:gs pos="2917">
                        <a:srgbClr val="353535"/>
                      </a:gs>
                      <a:gs pos="30000">
                        <a:srgbClr val="353535"/>
                      </a:gs>
                    </a:gsLst>
                    <a:lin ang="5400000" scaled="0"/>
                  </a:gradFill>
                  <a:latin typeface="Segoe UI Semilight"/>
                </a:rPr>
                <a:t>Silent apps and certs</a:t>
              </a:r>
            </a:p>
          </p:txBody>
        </p:sp>
      </p:grpSp>
    </p:spTree>
    <p:extLst>
      <p:ext uri="{BB962C8B-B14F-4D97-AF65-F5344CB8AC3E}">
        <p14:creationId xmlns:p14="http://schemas.microsoft.com/office/powerpoint/2010/main" val="261390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7"/>
                                        </p:tgtEl>
                                        <p:attrNameLst>
                                          <p:attrName>style.visibility</p:attrName>
                                        </p:attrNameLst>
                                      </p:cBhvr>
                                      <p:to>
                                        <p:strVal val="visible"/>
                                      </p:to>
                                    </p:set>
                                    <p:animEffect transition="in" filter="fade">
                                      <p:cBhvr>
                                        <p:cTn id="18" dur="500"/>
                                        <p:tgtEl>
                                          <p:spTgt spid="7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Retire</a:t>
            </a:r>
            <a:br>
              <a:rPr lang="en-US" dirty="0"/>
            </a:br>
            <a:endParaRPr lang="en-US" dirty="0"/>
          </a:p>
        </p:txBody>
      </p:sp>
    </p:spTree>
    <p:extLst>
      <p:ext uri="{BB962C8B-B14F-4D97-AF65-F5344CB8AC3E}">
        <p14:creationId xmlns:p14="http://schemas.microsoft.com/office/powerpoint/2010/main" val="410143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254036"/>
            <a:ext cx="3596905" cy="635430"/>
          </a:xfrm>
        </p:spPr>
        <p:txBody>
          <a:bodyPr/>
          <a:lstStyle/>
          <a:p>
            <a:r>
              <a:rPr lang="en-US" dirty="0"/>
              <a:t>Recap</a:t>
            </a:r>
          </a:p>
        </p:txBody>
      </p:sp>
      <p:graphicFrame>
        <p:nvGraphicFramePr>
          <p:cNvPr id="5" name="Diagram 4">
            <a:extLst>
              <a:ext uri="{FF2B5EF4-FFF2-40B4-BE49-F238E27FC236}">
                <a16:creationId xmlns:a16="http://schemas.microsoft.com/office/drawing/2014/main" id="{2BB66FF2-8C17-43B6-950F-11B2FEAE9A97}"/>
              </a:ext>
            </a:extLst>
          </p:cNvPr>
          <p:cNvGraphicFramePr/>
          <p:nvPr>
            <p:extLst>
              <p:ext uri="{D42A27DB-BD31-4B8C-83A1-F6EECF244321}">
                <p14:modId xmlns:p14="http://schemas.microsoft.com/office/powerpoint/2010/main" val="771855984"/>
              </p:ext>
            </p:extLst>
          </p:nvPr>
        </p:nvGraphicFramePr>
        <p:xfrm>
          <a:off x="3347864" y="56761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744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a:xfrm>
            <a:off x="509037" y="1596086"/>
            <a:ext cx="8229600" cy="2663825"/>
          </a:xfrm>
        </p:spPr>
        <p:txBody>
          <a:bodyPr/>
          <a:lstStyle/>
          <a:p>
            <a:pPr marL="0" indent="0" algn="ctr">
              <a:buNone/>
            </a:pPr>
            <a:r>
              <a:rPr lang="nb-NO" dirty="0"/>
              <a:t>Slides and demos from the conference will be available at github.com/nordicinfrastructureconference/2018 (bit.ly/2y7JhA3)</a:t>
            </a:r>
          </a:p>
        </p:txBody>
      </p:sp>
      <p:sp>
        <p:nvSpPr>
          <p:cNvPr id="5" name="Tittel 1">
            <a:extLst>
              <a:ext uri="{FF2B5EF4-FFF2-40B4-BE49-F238E27FC236}">
                <a16:creationId xmlns:a16="http://schemas.microsoft.com/office/drawing/2014/main" id="{508E820D-0813-4A4E-9628-AFEEF47DCF6F}"/>
              </a:ext>
            </a:extLst>
          </p:cNvPr>
          <p:cNvSpPr txBox="1">
            <a:spLocks/>
          </p:cNvSpPr>
          <p:nvPr/>
        </p:nvSpPr>
        <p:spPr>
          <a:xfrm>
            <a:off x="685800" y="3291830"/>
            <a:ext cx="7772400" cy="110331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pPr algn="ctr"/>
            <a:r>
              <a:rPr lang="en-US" b="1" dirty="0"/>
              <a:t>Thank You!!</a:t>
            </a:r>
            <a:endParaRPr lang="nb-NO" dirty="0"/>
          </a:p>
        </p:txBody>
      </p:sp>
    </p:spTree>
    <p:extLst>
      <p:ext uri="{BB962C8B-B14F-4D97-AF65-F5344CB8AC3E}">
        <p14:creationId xmlns:p14="http://schemas.microsoft.com/office/powerpoint/2010/main" val="842119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F85D67F2-996F-4806-8943-816B0FB6298A}"/>
              </a:ext>
            </a:extLst>
          </p:cNvPr>
          <p:cNvSpPr>
            <a:spLocks noGrp="1"/>
          </p:cNvSpPr>
          <p:nvPr>
            <p:ph type="title" idx="4294967295"/>
          </p:nvPr>
        </p:nvSpPr>
        <p:spPr>
          <a:xfrm>
            <a:off x="401638" y="217488"/>
            <a:ext cx="8742362" cy="674687"/>
          </a:xfrm>
        </p:spPr>
        <p:txBody>
          <a:bodyPr/>
          <a:lstStyle/>
          <a:p>
            <a:r>
              <a:rPr lang="en-US" dirty="0"/>
              <a:t>iOS device management options</a:t>
            </a:r>
          </a:p>
        </p:txBody>
      </p:sp>
      <p:sp>
        <p:nvSpPr>
          <p:cNvPr id="64" name="Rectangle 63">
            <a:extLst>
              <a:ext uri="{FF2B5EF4-FFF2-40B4-BE49-F238E27FC236}">
                <a16:creationId xmlns:a16="http://schemas.microsoft.com/office/drawing/2014/main" id="{FFBC5D8C-DBD4-4E8C-B892-70993670D92B}"/>
              </a:ext>
            </a:extLst>
          </p:cNvPr>
          <p:cNvSpPr/>
          <p:nvPr/>
        </p:nvSpPr>
        <p:spPr bwMode="auto">
          <a:xfrm>
            <a:off x="1403648" y="3629654"/>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iOS Non-managed</a:t>
            </a:r>
          </a:p>
        </p:txBody>
      </p:sp>
      <p:sp>
        <p:nvSpPr>
          <p:cNvPr id="76" name="TextBox 75">
            <a:extLst>
              <a:ext uri="{FF2B5EF4-FFF2-40B4-BE49-F238E27FC236}">
                <a16:creationId xmlns:a16="http://schemas.microsoft.com/office/drawing/2014/main" id="{52BD1F88-1643-4EA0-94D8-FCDC1CAF0A5E}"/>
              </a:ext>
            </a:extLst>
          </p:cNvPr>
          <p:cNvSpPr txBox="1"/>
          <p:nvPr/>
        </p:nvSpPr>
        <p:spPr>
          <a:xfrm>
            <a:off x="1403648" y="3999873"/>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Data protection at the app level. Ideal for:</a:t>
            </a:r>
          </a:p>
          <a:p>
            <a:pPr marL="252134" indent="-252134" defTabSz="685845">
              <a:lnSpc>
                <a:spcPct val="90000"/>
              </a:lnSpc>
              <a:spcAft>
                <a:spcPts val="441"/>
              </a:spcAft>
              <a:buFont typeface="Arial" panose="020B0604020202020204" pitchFamily="34" charset="0"/>
              <a:buChar char="•"/>
            </a:pPr>
            <a:r>
              <a:rPr lang="en-US" sz="1029" dirty="0">
                <a:gradFill>
                  <a:gsLst>
                    <a:gs pos="2917">
                      <a:srgbClr val="353535"/>
                    </a:gs>
                    <a:gs pos="30000">
                      <a:srgbClr val="353535"/>
                    </a:gs>
                  </a:gsLst>
                  <a:lin ang="5400000" scaled="0"/>
                </a:gradFill>
                <a:latin typeface="Segoe UI Semilight"/>
              </a:rPr>
              <a:t>BYOD without full device management</a:t>
            </a:r>
          </a:p>
          <a:p>
            <a:pPr marL="252134" indent="-252134" defTabSz="685845">
              <a:lnSpc>
                <a:spcPct val="90000"/>
              </a:lnSpc>
              <a:spcAft>
                <a:spcPts val="441"/>
              </a:spcAft>
              <a:buFont typeface="Arial" panose="020B0604020202020204" pitchFamily="34" charset="0"/>
              <a:buChar char="•"/>
            </a:pPr>
            <a:r>
              <a:rPr lang="en-US" sz="1029" dirty="0">
                <a:gradFill>
                  <a:gsLst>
                    <a:gs pos="2917">
                      <a:srgbClr val="353535"/>
                    </a:gs>
                    <a:gs pos="30000">
                      <a:srgbClr val="353535"/>
                    </a:gs>
                  </a:gsLst>
                  <a:lin ang="5400000" scaled="0"/>
                </a:gradFill>
                <a:latin typeface="Segoe UI Semilight"/>
              </a:rPr>
              <a:t>App and data protection using “MAM”</a:t>
            </a:r>
          </a:p>
        </p:txBody>
      </p:sp>
      <p:grpSp>
        <p:nvGrpSpPr>
          <p:cNvPr id="83" name="Group 82">
            <a:extLst>
              <a:ext uri="{FF2B5EF4-FFF2-40B4-BE49-F238E27FC236}">
                <a16:creationId xmlns:a16="http://schemas.microsoft.com/office/drawing/2014/main" id="{57B4332C-D9D2-4BA8-AB17-4867B2C5B295}"/>
              </a:ext>
            </a:extLst>
          </p:cNvPr>
          <p:cNvGrpSpPr/>
          <p:nvPr/>
        </p:nvGrpSpPr>
        <p:grpSpPr>
          <a:xfrm>
            <a:off x="4904602" y="832322"/>
            <a:ext cx="1442151" cy="2760646"/>
            <a:chOff x="5155272" y="1052513"/>
            <a:chExt cx="2980154" cy="5801133"/>
          </a:xfrm>
        </p:grpSpPr>
        <p:pic>
          <p:nvPicPr>
            <p:cNvPr id="84" name="Picture 2" descr="Image result for black iphone 6 plus vector">
              <a:extLst>
                <a:ext uri="{FF2B5EF4-FFF2-40B4-BE49-F238E27FC236}">
                  <a16:creationId xmlns:a16="http://schemas.microsoft.com/office/drawing/2014/main" id="{44D5875B-C594-4C07-BE49-A2808129E8D1}"/>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155272" y="1052513"/>
              <a:ext cx="2980154" cy="580113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0E350528-0090-4585-9E81-A94A9BE782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07328" y="1761461"/>
              <a:ext cx="2465570" cy="4383236"/>
            </a:xfrm>
            <a:prstGeom prst="rect">
              <a:avLst/>
            </a:prstGeom>
          </p:spPr>
        </p:pic>
      </p:grpSp>
      <p:sp>
        <p:nvSpPr>
          <p:cNvPr id="90" name="Rectangle 89">
            <a:extLst>
              <a:ext uri="{FF2B5EF4-FFF2-40B4-BE49-F238E27FC236}">
                <a16:creationId xmlns:a16="http://schemas.microsoft.com/office/drawing/2014/main" id="{4DB6F45C-2968-4A68-95DC-7E3787F0A65F}"/>
              </a:ext>
            </a:extLst>
          </p:cNvPr>
          <p:cNvSpPr/>
          <p:nvPr/>
        </p:nvSpPr>
        <p:spPr bwMode="auto">
          <a:xfrm>
            <a:off x="4330683" y="3629654"/>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iOS Managed</a:t>
            </a:r>
          </a:p>
        </p:txBody>
      </p:sp>
      <p:sp>
        <p:nvSpPr>
          <p:cNvPr id="91" name="TextBox 90">
            <a:extLst>
              <a:ext uri="{FF2B5EF4-FFF2-40B4-BE49-F238E27FC236}">
                <a16:creationId xmlns:a16="http://schemas.microsoft.com/office/drawing/2014/main" id="{40A3C0B4-2178-4759-B680-AF9ACB8F7305}"/>
              </a:ext>
            </a:extLst>
          </p:cNvPr>
          <p:cNvSpPr txBox="1"/>
          <p:nvPr/>
        </p:nvSpPr>
        <p:spPr>
          <a:xfrm>
            <a:off x="4330683" y="3999873"/>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Conventional MDM management. Ideal for:</a:t>
            </a:r>
          </a:p>
          <a:p>
            <a:pPr marL="210112" indent="-210112" defTabSz="685845">
              <a:lnSpc>
                <a:spcPct val="90000"/>
              </a:lnSpc>
              <a:spcAft>
                <a:spcPts val="441"/>
              </a:spcAft>
              <a:buFont typeface="Arial" panose="020B0604020202020204" pitchFamily="34" charset="0"/>
              <a:buChar char="•"/>
            </a:pPr>
            <a:r>
              <a:rPr lang="en-US" sz="1029" dirty="0">
                <a:gradFill>
                  <a:gsLst>
                    <a:gs pos="2917">
                      <a:srgbClr val="353535"/>
                    </a:gs>
                    <a:gs pos="30000">
                      <a:srgbClr val="353535"/>
                    </a:gs>
                  </a:gsLst>
                  <a:lin ang="5400000" scaled="0"/>
                </a:gradFill>
                <a:latin typeface="Segoe UI Semilight"/>
              </a:rPr>
              <a:t>Configuration for Corp/personal devices</a:t>
            </a:r>
          </a:p>
          <a:p>
            <a:pPr marL="210112" indent="-210112" defTabSz="685845">
              <a:lnSpc>
                <a:spcPct val="90000"/>
              </a:lnSpc>
              <a:spcAft>
                <a:spcPts val="441"/>
              </a:spcAft>
              <a:buFont typeface="Arial" panose="020B0604020202020204" pitchFamily="34" charset="0"/>
              <a:buChar char="•"/>
            </a:pPr>
            <a:r>
              <a:rPr lang="en-US" sz="1029" dirty="0">
                <a:gradFill>
                  <a:gsLst>
                    <a:gs pos="2917">
                      <a:srgbClr val="353535"/>
                    </a:gs>
                    <a:gs pos="30000">
                      <a:srgbClr val="353535"/>
                    </a:gs>
                  </a:gsLst>
                  <a:lin ang="5400000" scaled="0"/>
                </a:gradFill>
                <a:latin typeface="Segoe UI Semilight"/>
              </a:rPr>
              <a:t>Apple programs VPP, DEP, ASM</a:t>
            </a:r>
          </a:p>
          <a:p>
            <a:pPr marL="210112" indent="-210112" defTabSz="685845">
              <a:lnSpc>
                <a:spcPct val="90000"/>
              </a:lnSpc>
              <a:spcAft>
                <a:spcPts val="441"/>
              </a:spcAft>
              <a:buFont typeface="Arial" panose="020B0604020202020204" pitchFamily="34" charset="0"/>
              <a:buChar char="•"/>
            </a:pPr>
            <a:r>
              <a:rPr lang="en-US" sz="1029" dirty="0">
                <a:gradFill>
                  <a:gsLst>
                    <a:gs pos="2917">
                      <a:srgbClr val="353535"/>
                    </a:gs>
                    <a:gs pos="30000">
                      <a:srgbClr val="353535"/>
                    </a:gs>
                  </a:gsLst>
                  <a:lin ang="5400000" scaled="0"/>
                </a:gradFill>
                <a:latin typeface="Segoe UI Semilight"/>
              </a:rPr>
              <a:t>Locked down devices: Kiosk, Classroom</a:t>
            </a:r>
          </a:p>
        </p:txBody>
      </p:sp>
      <p:grpSp>
        <p:nvGrpSpPr>
          <p:cNvPr id="4" name="Group 3">
            <a:extLst>
              <a:ext uri="{FF2B5EF4-FFF2-40B4-BE49-F238E27FC236}">
                <a16:creationId xmlns:a16="http://schemas.microsoft.com/office/drawing/2014/main" id="{DFEF2DBC-3F90-4910-BEC7-8C3C73A0330A}"/>
              </a:ext>
            </a:extLst>
          </p:cNvPr>
          <p:cNvGrpSpPr/>
          <p:nvPr/>
        </p:nvGrpSpPr>
        <p:grpSpPr>
          <a:xfrm>
            <a:off x="1690961" y="730927"/>
            <a:ext cx="2044969" cy="3025434"/>
            <a:chOff x="817802" y="982662"/>
            <a:chExt cx="2781300" cy="4114800"/>
          </a:xfrm>
        </p:grpSpPr>
        <p:grpSp>
          <p:nvGrpSpPr>
            <p:cNvPr id="2" name="Group 1">
              <a:extLst>
                <a:ext uri="{FF2B5EF4-FFF2-40B4-BE49-F238E27FC236}">
                  <a16:creationId xmlns:a16="http://schemas.microsoft.com/office/drawing/2014/main" id="{5310916E-E896-441F-9A77-190C87332287}"/>
                </a:ext>
              </a:extLst>
            </p:cNvPr>
            <p:cNvGrpSpPr/>
            <p:nvPr/>
          </p:nvGrpSpPr>
          <p:grpSpPr>
            <a:xfrm>
              <a:off x="817802" y="982662"/>
              <a:ext cx="2781300" cy="4114800"/>
              <a:chOff x="5151437" y="928274"/>
              <a:chExt cx="2781300" cy="4114800"/>
            </a:xfrm>
          </p:grpSpPr>
          <p:pic>
            <p:nvPicPr>
              <p:cNvPr id="1026" name="Picture 2" descr="Image result for ipad image">
                <a:extLst>
                  <a:ext uri="{FF2B5EF4-FFF2-40B4-BE49-F238E27FC236}">
                    <a16:creationId xmlns:a16="http://schemas.microsoft.com/office/drawing/2014/main" id="{49B308AE-79E3-4654-B2F9-55847CFD16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5400000">
                <a:off x="4484687" y="1595024"/>
                <a:ext cx="41148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electronics&#10;&#10;Description generated with high confidence">
                <a:extLst>
                  <a:ext uri="{FF2B5EF4-FFF2-40B4-BE49-F238E27FC236}">
                    <a16:creationId xmlns:a16="http://schemas.microsoft.com/office/drawing/2014/main" id="{8D9C57B5-8A22-4F0B-9BBF-41242E8724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16644" y="1486255"/>
                <a:ext cx="2275924" cy="3034566"/>
              </a:xfrm>
              <a:prstGeom prst="rect">
                <a:avLst/>
              </a:prstGeom>
            </p:spPr>
          </p:pic>
        </p:grpSp>
        <p:sp>
          <p:nvSpPr>
            <p:cNvPr id="98" name="Rectangle 97">
              <a:extLst>
                <a:ext uri="{FF2B5EF4-FFF2-40B4-BE49-F238E27FC236}">
                  <a16:creationId xmlns:a16="http://schemas.microsoft.com/office/drawing/2014/main" id="{DDE01DD2-A9D9-40FB-8086-5F6793354FBF}"/>
                </a:ext>
              </a:extLst>
            </p:cNvPr>
            <p:cNvSpPr/>
            <p:nvPr/>
          </p:nvSpPr>
          <p:spPr bwMode="auto">
            <a:xfrm>
              <a:off x="1099966" y="1728513"/>
              <a:ext cx="1524000" cy="397150"/>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spTree>
    <p:extLst>
      <p:ext uri="{BB962C8B-B14F-4D97-AF65-F5344CB8AC3E}">
        <p14:creationId xmlns:p14="http://schemas.microsoft.com/office/powerpoint/2010/main" val="1978988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F85D67F2-996F-4806-8943-816B0FB6298A}"/>
              </a:ext>
            </a:extLst>
          </p:cNvPr>
          <p:cNvSpPr>
            <a:spLocks noGrp="1"/>
          </p:cNvSpPr>
          <p:nvPr>
            <p:ph type="title" idx="4294967295"/>
          </p:nvPr>
        </p:nvSpPr>
        <p:spPr>
          <a:xfrm>
            <a:off x="401638" y="217488"/>
            <a:ext cx="8742362" cy="674687"/>
          </a:xfrm>
        </p:spPr>
        <p:txBody>
          <a:bodyPr/>
          <a:lstStyle/>
          <a:p>
            <a:r>
              <a:rPr lang="en-US" dirty="0"/>
              <a:t>The world of MAM</a:t>
            </a:r>
          </a:p>
        </p:txBody>
      </p:sp>
      <p:sp>
        <p:nvSpPr>
          <p:cNvPr id="76" name="TextBox 75">
            <a:extLst>
              <a:ext uri="{FF2B5EF4-FFF2-40B4-BE49-F238E27FC236}">
                <a16:creationId xmlns:a16="http://schemas.microsoft.com/office/drawing/2014/main" id="{52BD1F88-1643-4EA0-94D8-FCDC1CAF0A5E}"/>
              </a:ext>
            </a:extLst>
          </p:cNvPr>
          <p:cNvSpPr txBox="1"/>
          <p:nvPr/>
        </p:nvSpPr>
        <p:spPr>
          <a:xfrm>
            <a:off x="1336468" y="3993997"/>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Intune App Protection Policies</a:t>
            </a:r>
          </a:p>
          <a:p>
            <a:pPr defTabSz="685845">
              <a:lnSpc>
                <a:spcPct val="90000"/>
              </a:lnSpc>
              <a:spcAft>
                <a:spcPts val="441"/>
              </a:spcAft>
            </a:pPr>
            <a:endParaRPr lang="en-US" sz="1029" dirty="0">
              <a:gradFill>
                <a:gsLst>
                  <a:gs pos="2917">
                    <a:srgbClr val="353535"/>
                  </a:gs>
                  <a:gs pos="30000">
                    <a:srgbClr val="353535"/>
                  </a:gs>
                </a:gsLst>
                <a:lin ang="5400000" scaled="0"/>
              </a:gradFill>
              <a:latin typeface="Segoe UI Semilight"/>
            </a:endParaRPr>
          </a:p>
        </p:txBody>
      </p:sp>
      <p:grpSp>
        <p:nvGrpSpPr>
          <p:cNvPr id="4" name="Group 3">
            <a:extLst>
              <a:ext uri="{FF2B5EF4-FFF2-40B4-BE49-F238E27FC236}">
                <a16:creationId xmlns:a16="http://schemas.microsoft.com/office/drawing/2014/main" id="{DFEF2DBC-3F90-4910-BEC7-8C3C73A0330A}"/>
              </a:ext>
            </a:extLst>
          </p:cNvPr>
          <p:cNvGrpSpPr/>
          <p:nvPr/>
        </p:nvGrpSpPr>
        <p:grpSpPr>
          <a:xfrm flipV="1">
            <a:off x="1698250" y="3772486"/>
            <a:ext cx="45719" cy="45719"/>
            <a:chOff x="817802" y="982662"/>
            <a:chExt cx="2781300" cy="4114800"/>
          </a:xfrm>
        </p:grpSpPr>
        <p:grpSp>
          <p:nvGrpSpPr>
            <p:cNvPr id="2" name="Group 1">
              <a:extLst>
                <a:ext uri="{FF2B5EF4-FFF2-40B4-BE49-F238E27FC236}">
                  <a16:creationId xmlns:a16="http://schemas.microsoft.com/office/drawing/2014/main" id="{5310916E-E896-441F-9A77-190C87332287}"/>
                </a:ext>
              </a:extLst>
            </p:cNvPr>
            <p:cNvGrpSpPr/>
            <p:nvPr/>
          </p:nvGrpSpPr>
          <p:grpSpPr>
            <a:xfrm>
              <a:off x="817802" y="982662"/>
              <a:ext cx="2781300" cy="4114800"/>
              <a:chOff x="5151437" y="928274"/>
              <a:chExt cx="2781300" cy="4114800"/>
            </a:xfrm>
          </p:grpSpPr>
          <p:pic>
            <p:nvPicPr>
              <p:cNvPr id="1026" name="Picture 2" descr="Image result for ipad image">
                <a:extLst>
                  <a:ext uri="{FF2B5EF4-FFF2-40B4-BE49-F238E27FC236}">
                    <a16:creationId xmlns:a16="http://schemas.microsoft.com/office/drawing/2014/main" id="{49B308AE-79E3-4654-B2F9-55847CFD16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400000">
                <a:off x="4484687" y="1595024"/>
                <a:ext cx="41148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electronics&#10;&#10;Description generated with high confidence">
                <a:extLst>
                  <a:ext uri="{FF2B5EF4-FFF2-40B4-BE49-F238E27FC236}">
                    <a16:creationId xmlns:a16="http://schemas.microsoft.com/office/drawing/2014/main" id="{8D9C57B5-8A22-4F0B-9BBF-41242E8724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6644" y="1486255"/>
                <a:ext cx="2275924" cy="3034566"/>
              </a:xfrm>
              <a:prstGeom prst="rect">
                <a:avLst/>
              </a:prstGeom>
            </p:spPr>
          </p:pic>
        </p:grpSp>
        <p:sp>
          <p:nvSpPr>
            <p:cNvPr id="98" name="Rectangle 97">
              <a:extLst>
                <a:ext uri="{FF2B5EF4-FFF2-40B4-BE49-F238E27FC236}">
                  <a16:creationId xmlns:a16="http://schemas.microsoft.com/office/drawing/2014/main" id="{DDE01DD2-A9D9-40FB-8086-5F6793354FBF}"/>
                </a:ext>
              </a:extLst>
            </p:cNvPr>
            <p:cNvSpPr/>
            <p:nvPr/>
          </p:nvSpPr>
          <p:spPr bwMode="auto">
            <a:xfrm>
              <a:off x="1099966" y="1728513"/>
              <a:ext cx="1524000" cy="397150"/>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pic>
        <p:nvPicPr>
          <p:cNvPr id="27" name="Picture 26">
            <a:extLst>
              <a:ext uri="{FF2B5EF4-FFF2-40B4-BE49-F238E27FC236}">
                <a16:creationId xmlns:a16="http://schemas.microsoft.com/office/drawing/2014/main" id="{E5A28DB7-E353-4D38-BA5A-FB7040978842}"/>
              </a:ext>
            </a:extLst>
          </p:cNvPr>
          <p:cNvPicPr>
            <a:picLocks noChangeAspect="1"/>
          </p:cNvPicPr>
          <p:nvPr/>
        </p:nvPicPr>
        <p:blipFill>
          <a:blip r:embed="rId5">
            <a:duotone>
              <a:srgbClr val="002050">
                <a:shade val="45000"/>
                <a:satMod val="135000"/>
              </a:srgbClr>
              <a:prstClr val="white"/>
            </a:duotone>
          </a:blip>
          <a:stretch>
            <a:fillRect/>
          </a:stretch>
        </p:blipFill>
        <p:spPr>
          <a:xfrm>
            <a:off x="4814314" y="3821197"/>
            <a:ext cx="45719" cy="60688"/>
          </a:xfrm>
          <a:prstGeom prst="rect">
            <a:avLst/>
          </a:prstGeom>
          <a:ln>
            <a:noFill/>
          </a:ln>
          <a:effectLst/>
        </p:spPr>
      </p:pic>
      <p:grpSp>
        <p:nvGrpSpPr>
          <p:cNvPr id="3" name="Group 2">
            <a:extLst>
              <a:ext uri="{FF2B5EF4-FFF2-40B4-BE49-F238E27FC236}">
                <a16:creationId xmlns:a16="http://schemas.microsoft.com/office/drawing/2014/main" id="{556F1979-5D47-4163-8977-44AB2876F39E}"/>
              </a:ext>
            </a:extLst>
          </p:cNvPr>
          <p:cNvGrpSpPr/>
          <p:nvPr/>
        </p:nvGrpSpPr>
        <p:grpSpPr>
          <a:xfrm flipH="1" flipV="1">
            <a:off x="4860033" y="3651262"/>
            <a:ext cx="72008" cy="136574"/>
            <a:chOff x="4060420" y="813817"/>
            <a:chExt cx="1127264" cy="1967164"/>
          </a:xfrm>
        </p:grpSpPr>
        <p:pic>
          <p:nvPicPr>
            <p:cNvPr id="28" name="Picture 2" descr="Cover art">
              <a:extLst>
                <a:ext uri="{FF2B5EF4-FFF2-40B4-BE49-F238E27FC236}">
                  <a16:creationId xmlns:a16="http://schemas.microsoft.com/office/drawing/2014/main" id="{74640BB4-02F3-4433-8CF9-C6089F0A046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60420" y="836534"/>
              <a:ext cx="327945" cy="3279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DB25E06-E760-4928-899A-EE17982A4B0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25347" y="836535"/>
              <a:ext cx="329436" cy="329436"/>
            </a:xfrm>
            <a:prstGeom prst="rect">
              <a:avLst/>
            </a:prstGeom>
            <a:ln w="38100" cap="sq">
              <a:noFill/>
              <a:prstDash val="dash"/>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95FDA5EE-18CA-4E69-A80B-DBB672498A4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91762" y="835089"/>
              <a:ext cx="329436" cy="329436"/>
            </a:xfrm>
            <a:prstGeom prst="rect">
              <a:avLst/>
            </a:prstGeom>
          </p:spPr>
        </p:pic>
        <p:pic>
          <p:nvPicPr>
            <p:cNvPr id="20" name="Picture 19">
              <a:extLst>
                <a:ext uri="{FF2B5EF4-FFF2-40B4-BE49-F238E27FC236}">
                  <a16:creationId xmlns:a16="http://schemas.microsoft.com/office/drawing/2014/main" id="{43AD7B4B-7821-4164-8DE6-74B3F633B1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26994" y="1229696"/>
              <a:ext cx="329436" cy="329436"/>
            </a:xfrm>
            <a:prstGeom prst="rect">
              <a:avLst/>
            </a:prstGeom>
          </p:spPr>
        </p:pic>
        <p:pic>
          <p:nvPicPr>
            <p:cNvPr id="21" name="Picture 20">
              <a:extLst>
                <a:ext uri="{FF2B5EF4-FFF2-40B4-BE49-F238E27FC236}">
                  <a16:creationId xmlns:a16="http://schemas.microsoft.com/office/drawing/2014/main" id="{45966162-A0EF-4048-91CD-A23F409B7F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38453" y="1228250"/>
              <a:ext cx="449231" cy="329436"/>
            </a:xfrm>
            <a:prstGeom prst="rect">
              <a:avLst/>
            </a:prstGeom>
          </p:spPr>
        </p:pic>
        <p:pic>
          <p:nvPicPr>
            <p:cNvPr id="22" name="Picture 21">
              <a:extLst>
                <a:ext uri="{FF2B5EF4-FFF2-40B4-BE49-F238E27FC236}">
                  <a16:creationId xmlns:a16="http://schemas.microsoft.com/office/drawing/2014/main" id="{305FDE69-9EA2-480D-B810-3136D53B3D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791762" y="2451545"/>
              <a:ext cx="329436" cy="329436"/>
            </a:xfrm>
            <a:prstGeom prst="rect">
              <a:avLst/>
            </a:prstGeom>
          </p:spPr>
        </p:pic>
        <p:sp>
          <p:nvSpPr>
            <p:cNvPr id="24" name="Rectangle 23">
              <a:extLst>
                <a:ext uri="{FF2B5EF4-FFF2-40B4-BE49-F238E27FC236}">
                  <a16:creationId xmlns:a16="http://schemas.microsoft.com/office/drawing/2014/main" id="{3E67886F-5768-4B49-B6EC-2F78009D9D1A}"/>
                </a:ext>
              </a:extLst>
            </p:cNvPr>
            <p:cNvSpPr/>
            <p:nvPr/>
          </p:nvSpPr>
          <p:spPr bwMode="auto">
            <a:xfrm>
              <a:off x="4404338" y="813817"/>
              <a:ext cx="738700" cy="758998"/>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sp>
        <p:nvSpPr>
          <p:cNvPr id="25" name="TextBox 24">
            <a:extLst>
              <a:ext uri="{FF2B5EF4-FFF2-40B4-BE49-F238E27FC236}">
                <a16:creationId xmlns:a16="http://schemas.microsoft.com/office/drawing/2014/main" id="{5BF8359B-90BE-4103-A84F-F26659048880}"/>
              </a:ext>
            </a:extLst>
          </p:cNvPr>
          <p:cNvSpPr txBox="1"/>
          <p:nvPr/>
        </p:nvSpPr>
        <p:spPr>
          <a:xfrm>
            <a:off x="4716016" y="3988119"/>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Intune App Protection Policies</a:t>
            </a:r>
          </a:p>
        </p:txBody>
      </p:sp>
      <p:sp>
        <p:nvSpPr>
          <p:cNvPr id="23" name="Rectangle 22">
            <a:extLst>
              <a:ext uri="{FF2B5EF4-FFF2-40B4-BE49-F238E27FC236}">
                <a16:creationId xmlns:a16="http://schemas.microsoft.com/office/drawing/2014/main" id="{96B54C36-A3F2-4E8F-9A56-12CC34BF6D4E}"/>
              </a:ext>
            </a:extLst>
          </p:cNvPr>
          <p:cNvSpPr/>
          <p:nvPr/>
        </p:nvSpPr>
        <p:spPr bwMode="auto">
          <a:xfrm>
            <a:off x="4716016" y="3617900"/>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cs typeface="Segoe UI" pitchFamily="34" charset="0"/>
              </a:rPr>
              <a:t>Android</a:t>
            </a:r>
            <a:r>
              <a:rPr lang="en-US" sz="1100" b="1" dirty="0">
                <a:solidFill>
                  <a:schemeClr val="tx1"/>
                </a:solidFill>
                <a:latin typeface="Segoe UI Semilight"/>
                <a:ea typeface="Segoe UI" pitchFamily="34" charset="0"/>
                <a:cs typeface="Segoe UI" pitchFamily="34" charset="0"/>
              </a:rPr>
              <a:t> </a:t>
            </a:r>
            <a:r>
              <a:rPr lang="en-US" sz="1471" b="1" dirty="0">
                <a:solidFill>
                  <a:schemeClr val="tx1"/>
                </a:solidFill>
                <a:latin typeface="Segoe UI Semilight"/>
                <a:cs typeface="Segoe UI" pitchFamily="34" charset="0"/>
              </a:rPr>
              <a:t>Non-managed</a:t>
            </a:r>
          </a:p>
        </p:txBody>
      </p:sp>
      <p:sp>
        <p:nvSpPr>
          <p:cNvPr id="64" name="Rectangle 63">
            <a:extLst>
              <a:ext uri="{FF2B5EF4-FFF2-40B4-BE49-F238E27FC236}">
                <a16:creationId xmlns:a16="http://schemas.microsoft.com/office/drawing/2014/main" id="{FFBC5D8C-DBD4-4E8C-B892-70993670D92B}"/>
              </a:ext>
            </a:extLst>
          </p:cNvPr>
          <p:cNvSpPr/>
          <p:nvPr/>
        </p:nvSpPr>
        <p:spPr bwMode="auto">
          <a:xfrm>
            <a:off x="1336468" y="3623778"/>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iOS Non-managed</a:t>
            </a:r>
          </a:p>
        </p:txBody>
      </p:sp>
    </p:spTree>
    <p:extLst>
      <p:ext uri="{BB962C8B-B14F-4D97-AF65-F5344CB8AC3E}">
        <p14:creationId xmlns:p14="http://schemas.microsoft.com/office/powerpoint/2010/main" val="1161563564"/>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F85D67F2-996F-4806-8943-816B0FB6298A}"/>
              </a:ext>
            </a:extLst>
          </p:cNvPr>
          <p:cNvSpPr>
            <a:spLocks noGrp="1"/>
          </p:cNvSpPr>
          <p:nvPr>
            <p:ph type="title" idx="4294967295"/>
          </p:nvPr>
        </p:nvSpPr>
        <p:spPr>
          <a:xfrm>
            <a:off x="401638" y="217488"/>
            <a:ext cx="8742362" cy="674687"/>
          </a:xfrm>
        </p:spPr>
        <p:txBody>
          <a:bodyPr/>
          <a:lstStyle/>
          <a:p>
            <a:r>
              <a:rPr lang="en-US" dirty="0"/>
              <a:t>Intune App Protection (MAM) </a:t>
            </a:r>
          </a:p>
        </p:txBody>
      </p:sp>
      <p:sp>
        <p:nvSpPr>
          <p:cNvPr id="64" name="Rectangle 63">
            <a:extLst>
              <a:ext uri="{FF2B5EF4-FFF2-40B4-BE49-F238E27FC236}">
                <a16:creationId xmlns:a16="http://schemas.microsoft.com/office/drawing/2014/main" id="{FFBC5D8C-DBD4-4E8C-B892-70993670D92B}"/>
              </a:ext>
            </a:extLst>
          </p:cNvPr>
          <p:cNvSpPr/>
          <p:nvPr/>
        </p:nvSpPr>
        <p:spPr bwMode="auto">
          <a:xfrm>
            <a:off x="1336468" y="3623778"/>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ea typeface="Segoe UI" pitchFamily="34" charset="0"/>
                <a:cs typeface="Segoe UI" pitchFamily="34" charset="0"/>
              </a:rPr>
              <a:t>iOS Non-managed</a:t>
            </a:r>
          </a:p>
        </p:txBody>
      </p:sp>
      <p:sp>
        <p:nvSpPr>
          <p:cNvPr id="76" name="TextBox 75">
            <a:extLst>
              <a:ext uri="{FF2B5EF4-FFF2-40B4-BE49-F238E27FC236}">
                <a16:creationId xmlns:a16="http://schemas.microsoft.com/office/drawing/2014/main" id="{52BD1F88-1643-4EA0-94D8-FCDC1CAF0A5E}"/>
              </a:ext>
            </a:extLst>
          </p:cNvPr>
          <p:cNvSpPr txBox="1"/>
          <p:nvPr/>
        </p:nvSpPr>
        <p:spPr>
          <a:xfrm>
            <a:off x="1336468" y="3993997"/>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Intune App Protection Policies</a:t>
            </a:r>
          </a:p>
          <a:p>
            <a:pPr defTabSz="685845">
              <a:lnSpc>
                <a:spcPct val="90000"/>
              </a:lnSpc>
              <a:spcAft>
                <a:spcPts val="441"/>
              </a:spcAft>
            </a:pPr>
            <a:endParaRPr lang="en-US" sz="1029" dirty="0">
              <a:gradFill>
                <a:gsLst>
                  <a:gs pos="2917">
                    <a:srgbClr val="353535"/>
                  </a:gs>
                  <a:gs pos="30000">
                    <a:srgbClr val="353535"/>
                  </a:gs>
                </a:gsLst>
                <a:lin ang="5400000" scaled="0"/>
              </a:gradFill>
              <a:latin typeface="Segoe UI Semilight"/>
            </a:endParaRPr>
          </a:p>
        </p:txBody>
      </p:sp>
      <p:grpSp>
        <p:nvGrpSpPr>
          <p:cNvPr id="4" name="Group 3">
            <a:extLst>
              <a:ext uri="{FF2B5EF4-FFF2-40B4-BE49-F238E27FC236}">
                <a16:creationId xmlns:a16="http://schemas.microsoft.com/office/drawing/2014/main" id="{DFEF2DBC-3F90-4910-BEC7-8C3C73A0330A}"/>
              </a:ext>
            </a:extLst>
          </p:cNvPr>
          <p:cNvGrpSpPr/>
          <p:nvPr/>
        </p:nvGrpSpPr>
        <p:grpSpPr>
          <a:xfrm>
            <a:off x="1698250" y="747053"/>
            <a:ext cx="2044969" cy="3025434"/>
            <a:chOff x="817802" y="982662"/>
            <a:chExt cx="2781300" cy="4114800"/>
          </a:xfrm>
        </p:grpSpPr>
        <p:grpSp>
          <p:nvGrpSpPr>
            <p:cNvPr id="2" name="Group 1">
              <a:extLst>
                <a:ext uri="{FF2B5EF4-FFF2-40B4-BE49-F238E27FC236}">
                  <a16:creationId xmlns:a16="http://schemas.microsoft.com/office/drawing/2014/main" id="{5310916E-E896-441F-9A77-190C87332287}"/>
                </a:ext>
              </a:extLst>
            </p:cNvPr>
            <p:cNvGrpSpPr/>
            <p:nvPr/>
          </p:nvGrpSpPr>
          <p:grpSpPr>
            <a:xfrm>
              <a:off x="817802" y="982662"/>
              <a:ext cx="2781300" cy="4114800"/>
              <a:chOff x="5151437" y="928274"/>
              <a:chExt cx="2781300" cy="4114800"/>
            </a:xfrm>
          </p:grpSpPr>
          <p:pic>
            <p:nvPicPr>
              <p:cNvPr id="1026" name="Picture 2" descr="Image result for ipad image">
                <a:extLst>
                  <a:ext uri="{FF2B5EF4-FFF2-40B4-BE49-F238E27FC236}">
                    <a16:creationId xmlns:a16="http://schemas.microsoft.com/office/drawing/2014/main" id="{49B308AE-79E3-4654-B2F9-55847CFD16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5400000">
                <a:off x="4484687" y="1595024"/>
                <a:ext cx="41148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picture containing electronics&#10;&#10;Description generated with high confidence">
                <a:extLst>
                  <a:ext uri="{FF2B5EF4-FFF2-40B4-BE49-F238E27FC236}">
                    <a16:creationId xmlns:a16="http://schemas.microsoft.com/office/drawing/2014/main" id="{8D9C57B5-8A22-4F0B-9BBF-41242E8724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16644" y="1486255"/>
                <a:ext cx="2275924" cy="3034566"/>
              </a:xfrm>
              <a:prstGeom prst="rect">
                <a:avLst/>
              </a:prstGeom>
            </p:spPr>
          </p:pic>
        </p:grpSp>
        <p:sp>
          <p:nvSpPr>
            <p:cNvPr id="98" name="Rectangle 97">
              <a:extLst>
                <a:ext uri="{FF2B5EF4-FFF2-40B4-BE49-F238E27FC236}">
                  <a16:creationId xmlns:a16="http://schemas.microsoft.com/office/drawing/2014/main" id="{DDE01DD2-A9D9-40FB-8086-5F6793354FBF}"/>
                </a:ext>
              </a:extLst>
            </p:cNvPr>
            <p:cNvSpPr/>
            <p:nvPr/>
          </p:nvSpPr>
          <p:spPr bwMode="auto">
            <a:xfrm>
              <a:off x="1099966" y="1728513"/>
              <a:ext cx="1524000" cy="397150"/>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pic>
        <p:nvPicPr>
          <p:cNvPr id="27" name="Picture 26">
            <a:extLst>
              <a:ext uri="{FF2B5EF4-FFF2-40B4-BE49-F238E27FC236}">
                <a16:creationId xmlns:a16="http://schemas.microsoft.com/office/drawing/2014/main" id="{E5A28DB7-E353-4D38-BA5A-FB7040978842}"/>
              </a:ext>
            </a:extLst>
          </p:cNvPr>
          <p:cNvPicPr>
            <a:picLocks noChangeAspect="1"/>
          </p:cNvPicPr>
          <p:nvPr/>
        </p:nvPicPr>
        <p:blipFill>
          <a:blip r:embed="rId5">
            <a:duotone>
              <a:srgbClr val="002050">
                <a:shade val="45000"/>
                <a:satMod val="135000"/>
              </a:srgbClr>
              <a:prstClr val="white"/>
            </a:duotone>
          </a:blip>
          <a:stretch>
            <a:fillRect/>
          </a:stretch>
        </p:blipFill>
        <p:spPr>
          <a:xfrm>
            <a:off x="5039832" y="963576"/>
            <a:ext cx="1972963" cy="2618951"/>
          </a:xfrm>
          <a:prstGeom prst="rect">
            <a:avLst/>
          </a:prstGeom>
          <a:ln>
            <a:noFill/>
          </a:ln>
          <a:effectLst/>
        </p:spPr>
      </p:pic>
      <p:sp>
        <p:nvSpPr>
          <p:cNvPr id="23" name="Rectangle 22">
            <a:extLst>
              <a:ext uri="{FF2B5EF4-FFF2-40B4-BE49-F238E27FC236}">
                <a16:creationId xmlns:a16="http://schemas.microsoft.com/office/drawing/2014/main" id="{96B54C36-A3F2-4E8F-9A56-12CC34BF6D4E}"/>
              </a:ext>
            </a:extLst>
          </p:cNvPr>
          <p:cNvSpPr/>
          <p:nvPr/>
        </p:nvSpPr>
        <p:spPr bwMode="auto">
          <a:xfrm>
            <a:off x="4716016" y="3617900"/>
            <a:ext cx="2619594" cy="3091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1471" b="1" dirty="0">
                <a:solidFill>
                  <a:schemeClr val="tx1"/>
                </a:solidFill>
                <a:latin typeface="Segoe UI Semilight"/>
                <a:cs typeface="Segoe UI" pitchFamily="34" charset="0"/>
              </a:rPr>
              <a:t>Android</a:t>
            </a:r>
            <a:r>
              <a:rPr lang="en-US" sz="1100" b="1" dirty="0">
                <a:solidFill>
                  <a:schemeClr val="tx1"/>
                </a:solidFill>
                <a:latin typeface="Segoe UI Semilight"/>
                <a:ea typeface="Segoe UI" pitchFamily="34" charset="0"/>
                <a:cs typeface="Segoe UI" pitchFamily="34" charset="0"/>
              </a:rPr>
              <a:t> </a:t>
            </a:r>
            <a:r>
              <a:rPr lang="en-US" sz="1471" b="1" dirty="0">
                <a:solidFill>
                  <a:schemeClr val="tx1"/>
                </a:solidFill>
                <a:latin typeface="Segoe UI Semilight"/>
                <a:cs typeface="Segoe UI" pitchFamily="34" charset="0"/>
              </a:rPr>
              <a:t>Non-managed</a:t>
            </a:r>
          </a:p>
        </p:txBody>
      </p:sp>
      <p:grpSp>
        <p:nvGrpSpPr>
          <p:cNvPr id="3" name="Group 2">
            <a:extLst>
              <a:ext uri="{FF2B5EF4-FFF2-40B4-BE49-F238E27FC236}">
                <a16:creationId xmlns:a16="http://schemas.microsoft.com/office/drawing/2014/main" id="{556F1979-5D47-4163-8977-44AB2876F39E}"/>
              </a:ext>
            </a:extLst>
          </p:cNvPr>
          <p:cNvGrpSpPr/>
          <p:nvPr/>
        </p:nvGrpSpPr>
        <p:grpSpPr>
          <a:xfrm>
            <a:off x="5436096" y="1188092"/>
            <a:ext cx="1127264" cy="1967164"/>
            <a:chOff x="4060420" y="813817"/>
            <a:chExt cx="1127264" cy="1967164"/>
          </a:xfrm>
        </p:grpSpPr>
        <p:pic>
          <p:nvPicPr>
            <p:cNvPr id="28" name="Picture 2" descr="Cover art">
              <a:extLst>
                <a:ext uri="{FF2B5EF4-FFF2-40B4-BE49-F238E27FC236}">
                  <a16:creationId xmlns:a16="http://schemas.microsoft.com/office/drawing/2014/main" id="{74640BB4-02F3-4433-8CF9-C6089F0A046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060420" y="836534"/>
              <a:ext cx="327945" cy="3279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DB25E06-E760-4928-899A-EE17982A4B0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425347" y="836535"/>
              <a:ext cx="329436" cy="329436"/>
            </a:xfrm>
            <a:prstGeom prst="rect">
              <a:avLst/>
            </a:prstGeom>
            <a:ln w="38100" cap="sq">
              <a:noFill/>
              <a:prstDash val="dash"/>
              <a:miter lim="800000"/>
            </a:ln>
            <a:effectLst>
              <a:outerShdw blurRad="50800" dist="38100" dir="2700000" algn="tl" rotWithShape="0">
                <a:srgbClr val="000000">
                  <a:alpha val="43000"/>
                </a:srgbClr>
              </a:outerShdw>
            </a:effectLst>
          </p:spPr>
        </p:pic>
        <p:pic>
          <p:nvPicPr>
            <p:cNvPr id="19" name="Picture 18">
              <a:extLst>
                <a:ext uri="{FF2B5EF4-FFF2-40B4-BE49-F238E27FC236}">
                  <a16:creationId xmlns:a16="http://schemas.microsoft.com/office/drawing/2014/main" id="{95FDA5EE-18CA-4E69-A80B-DBB672498A4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91762" y="835089"/>
              <a:ext cx="329436" cy="329436"/>
            </a:xfrm>
            <a:prstGeom prst="rect">
              <a:avLst/>
            </a:prstGeom>
          </p:spPr>
        </p:pic>
        <p:pic>
          <p:nvPicPr>
            <p:cNvPr id="20" name="Picture 19">
              <a:extLst>
                <a:ext uri="{FF2B5EF4-FFF2-40B4-BE49-F238E27FC236}">
                  <a16:creationId xmlns:a16="http://schemas.microsoft.com/office/drawing/2014/main" id="{43AD7B4B-7821-4164-8DE6-74B3F633B1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426994" y="1229696"/>
              <a:ext cx="329436" cy="329436"/>
            </a:xfrm>
            <a:prstGeom prst="rect">
              <a:avLst/>
            </a:prstGeom>
          </p:spPr>
        </p:pic>
        <p:pic>
          <p:nvPicPr>
            <p:cNvPr id="21" name="Picture 20">
              <a:extLst>
                <a:ext uri="{FF2B5EF4-FFF2-40B4-BE49-F238E27FC236}">
                  <a16:creationId xmlns:a16="http://schemas.microsoft.com/office/drawing/2014/main" id="{45966162-A0EF-4048-91CD-A23F409B7F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38453" y="1228250"/>
              <a:ext cx="449231" cy="329436"/>
            </a:xfrm>
            <a:prstGeom prst="rect">
              <a:avLst/>
            </a:prstGeom>
          </p:spPr>
        </p:pic>
        <p:pic>
          <p:nvPicPr>
            <p:cNvPr id="22" name="Picture 21">
              <a:extLst>
                <a:ext uri="{FF2B5EF4-FFF2-40B4-BE49-F238E27FC236}">
                  <a16:creationId xmlns:a16="http://schemas.microsoft.com/office/drawing/2014/main" id="{305FDE69-9EA2-480D-B810-3136D53B3D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791762" y="2451545"/>
              <a:ext cx="329436" cy="329436"/>
            </a:xfrm>
            <a:prstGeom prst="rect">
              <a:avLst/>
            </a:prstGeom>
          </p:spPr>
        </p:pic>
        <p:sp>
          <p:nvSpPr>
            <p:cNvPr id="24" name="Rectangle 23">
              <a:extLst>
                <a:ext uri="{FF2B5EF4-FFF2-40B4-BE49-F238E27FC236}">
                  <a16:creationId xmlns:a16="http://schemas.microsoft.com/office/drawing/2014/main" id="{3E67886F-5768-4B49-B6EC-2F78009D9D1A}"/>
                </a:ext>
              </a:extLst>
            </p:cNvPr>
            <p:cNvSpPr/>
            <p:nvPr/>
          </p:nvSpPr>
          <p:spPr bwMode="auto">
            <a:xfrm>
              <a:off x="4404338" y="813817"/>
              <a:ext cx="738700" cy="758998"/>
            </a:xfrm>
            <a:prstGeom prst="rect">
              <a:avLst/>
            </a:prstGeom>
            <a:noFill/>
            <a:ln w="28575" cap="flat" cmpd="sng" algn="ctr">
              <a:solidFill>
                <a:srgbClr val="0078D7"/>
              </a:solidFill>
              <a:prstDash val="dash"/>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kern="0">
                <a:gradFill>
                  <a:gsLst>
                    <a:gs pos="0">
                      <a:srgbClr val="FFFFFF"/>
                    </a:gs>
                    <a:gs pos="100000">
                      <a:srgbClr val="FFFFFF"/>
                    </a:gs>
                  </a:gsLst>
                  <a:lin ang="5400000" scaled="0"/>
                </a:gradFill>
                <a:latin typeface="Segoe UI Semilight"/>
              </a:endParaRPr>
            </a:p>
          </p:txBody>
        </p:sp>
      </p:grpSp>
      <p:sp>
        <p:nvSpPr>
          <p:cNvPr id="25" name="TextBox 24">
            <a:extLst>
              <a:ext uri="{FF2B5EF4-FFF2-40B4-BE49-F238E27FC236}">
                <a16:creationId xmlns:a16="http://schemas.microsoft.com/office/drawing/2014/main" id="{5BF8359B-90BE-4103-A84F-F26659048880}"/>
              </a:ext>
            </a:extLst>
          </p:cNvPr>
          <p:cNvSpPr txBox="1"/>
          <p:nvPr/>
        </p:nvSpPr>
        <p:spPr>
          <a:xfrm>
            <a:off x="4716016" y="3988119"/>
            <a:ext cx="2619594" cy="10757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wrap="square" lIns="67232" tIns="67232" rIns="67232" bIns="67232" rtlCol="0">
            <a:noAutofit/>
          </a:bodyPr>
          <a:lstStyle/>
          <a:p>
            <a:pPr defTabSz="685845">
              <a:lnSpc>
                <a:spcPct val="90000"/>
              </a:lnSpc>
              <a:spcAft>
                <a:spcPts val="441"/>
              </a:spcAft>
            </a:pPr>
            <a:r>
              <a:rPr lang="en-US" sz="1029" dirty="0">
                <a:gradFill>
                  <a:gsLst>
                    <a:gs pos="2917">
                      <a:srgbClr val="353535"/>
                    </a:gs>
                    <a:gs pos="30000">
                      <a:srgbClr val="353535"/>
                    </a:gs>
                  </a:gsLst>
                  <a:lin ang="5400000" scaled="0"/>
                </a:gradFill>
                <a:latin typeface="Segoe UI Semilight"/>
              </a:rPr>
              <a:t>Intune App Protection Policies</a:t>
            </a:r>
          </a:p>
        </p:txBody>
      </p:sp>
    </p:spTree>
    <p:extLst>
      <p:ext uri="{BB962C8B-B14F-4D97-AF65-F5344CB8AC3E}">
        <p14:creationId xmlns:p14="http://schemas.microsoft.com/office/powerpoint/2010/main" val="1689956785"/>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NICCONF">
            <a:hlinkClick r:id="" action="ppaction://media"/>
            <a:extLst>
              <a:ext uri="{FF2B5EF4-FFF2-40B4-BE49-F238E27FC236}">
                <a16:creationId xmlns:a16="http://schemas.microsoft.com/office/drawing/2014/main" id="{F0185A31-56E8-45C9-99D3-39E07366B0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38425" y="-6734"/>
            <a:ext cx="3867150" cy="5143500"/>
          </a:xfrm>
          <a:prstGeom prst="rect">
            <a:avLst/>
          </a:prstGeom>
        </p:spPr>
      </p:pic>
    </p:spTree>
    <p:extLst>
      <p:ext uri="{BB962C8B-B14F-4D97-AF65-F5344CB8AC3E}">
        <p14:creationId xmlns:p14="http://schemas.microsoft.com/office/powerpoint/2010/main" val="3739535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13217" y="1739185"/>
            <a:ext cx="3597275" cy="1720850"/>
          </a:xfrm>
        </p:spPr>
        <p:txBody>
          <a:bodyPr/>
          <a:lstStyle/>
          <a:p>
            <a:r>
              <a:rPr lang="en-US" dirty="0"/>
              <a:t>Managing and protecting apps with Microsoft Intune</a:t>
            </a:r>
          </a:p>
        </p:txBody>
      </p:sp>
      <p:graphicFrame>
        <p:nvGraphicFramePr>
          <p:cNvPr id="4" name="Diagram 3">
            <a:extLst>
              <a:ext uri="{FF2B5EF4-FFF2-40B4-BE49-F238E27FC236}">
                <a16:creationId xmlns:a16="http://schemas.microsoft.com/office/drawing/2014/main" id="{DFECEC36-8305-4DCB-AFB6-6A7BAE953E45}"/>
              </a:ext>
            </a:extLst>
          </p:cNvPr>
          <p:cNvGraphicFramePr/>
          <p:nvPr>
            <p:extLst>
              <p:ext uri="{D42A27DB-BD31-4B8C-83A1-F6EECF244321}">
                <p14:modId xmlns:p14="http://schemas.microsoft.com/office/powerpoint/2010/main" val="3926795619"/>
              </p:ext>
            </p:extLst>
          </p:nvPr>
        </p:nvGraphicFramePr>
        <p:xfrm>
          <a:off x="3347864" y="56761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83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theme/theme1.xml><?xml version="1.0" encoding="utf-8"?>
<a:theme xmlns:a="http://schemas.openxmlformats.org/drawingml/2006/main" name="1_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dk1"/>
        </a:lnRef>
        <a:fillRef idx="0">
          <a:schemeClr val="dk1"/>
        </a:fillRef>
        <a:effectRef idx="1">
          <a:schemeClr val="dk1"/>
        </a:effectRef>
        <a:fontRef idx="minor">
          <a:schemeClr val="tx1"/>
        </a:fontRef>
      </a:style>
    </a:lnDef>
  </a:objectDefaults>
  <a:extraClrScheme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E98CF7F-B14E-4FEB-849C-793D491FFE72}">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bc2de37-ba01-43a0-9f03-df9957dd35f0">
      <UserInfo>
        <DisplayName>mail</DisplayName>
        <AccountId>25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278E12DACC1B4B9B6B3689C6ED51D3" ma:contentTypeVersion="8" ma:contentTypeDescription="Create a new document." ma:contentTypeScope="" ma:versionID="55ce565973e53f01ebafbb1ee2328947">
  <xsd:schema xmlns:xsd="http://www.w3.org/2001/XMLSchema" xmlns:xs="http://www.w3.org/2001/XMLSchema" xmlns:p="http://schemas.microsoft.com/office/2006/metadata/properties" xmlns:ns2="183d0c94-dc66-4d15-bb81-79881b75604f" xmlns:ns3="7bc2de37-ba01-43a0-9f03-df9957dd35f0" targetNamespace="http://schemas.microsoft.com/office/2006/metadata/properties" ma:root="true" ma:fieldsID="d57ccb054675b240f3713bd601eb3582" ns2:_="" ns3:_="">
    <xsd:import namespace="183d0c94-dc66-4d15-bb81-79881b75604f"/>
    <xsd:import namespace="7bc2de37-ba01-43a0-9f03-df9957dd35f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3d0c94-dc66-4d15-bb81-79881b75604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Location" ma:index="12"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c2de37-ba01-43a0-9f03-df9957dd35f0"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9D328D-E1E5-4167-AFF9-93EDD9EDCF20}">
  <ds:schemaRefs>
    <ds:schemaRef ds:uri="http://schemas.microsoft.com/office/2006/metadata/properties"/>
    <ds:schemaRef ds:uri="http://www.w3.org/2000/xmlns/"/>
    <ds:schemaRef ds:uri="7bc2de37-ba01-43a0-9f03-df9957dd35f0"/>
  </ds:schemaRefs>
</ds:datastoreItem>
</file>

<file path=customXml/itemProps2.xml><?xml version="1.0" encoding="utf-8"?>
<ds:datastoreItem xmlns:ds="http://schemas.openxmlformats.org/officeDocument/2006/customXml" ds:itemID="{8FC5E92B-A404-41DB-9CA1-5D999EBE3618}">
  <ds:schemaRefs>
    <ds:schemaRef ds:uri="http://schemas.microsoft.com/office/2006/metadata/contentType"/>
    <ds:schemaRef ds:uri="http://schemas.microsoft.com/office/2006/metadata/properties/metaAttributes"/>
    <ds:schemaRef ds:uri="http://www.w3.org/2000/xmlns/"/>
    <ds:schemaRef ds:uri="http://www.w3.org/2001/XMLSchema"/>
    <ds:schemaRef ds:uri="183d0c94-dc66-4d15-bb81-79881b75604f"/>
    <ds:schemaRef ds:uri="7bc2de37-ba01-43a0-9f03-df9957dd35f0"/>
  </ds:schemaRefs>
</ds:datastoreItem>
</file>

<file path=customXml/itemProps3.xml><?xml version="1.0" encoding="utf-8"?>
<ds:datastoreItem xmlns:ds="http://schemas.openxmlformats.org/officeDocument/2006/customXml" ds:itemID="{B58B8D88-7621-49EE-87E3-7FF284363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3803</TotalTime>
  <Words>1895</Words>
  <Application>Microsoft Office PowerPoint</Application>
  <PresentationFormat>On-screen Show (16:9)</PresentationFormat>
  <Paragraphs>295</Paragraphs>
  <Slides>42</Slides>
  <Notes>26</Notes>
  <HiddenSlides>1</HiddenSlides>
  <MMClips>3</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1_PPT-mal_NIC</vt:lpstr>
      <vt:lpstr>5-50109_Microsoft_Light_Template</vt:lpstr>
      <vt:lpstr>PowerPoint Presentation</vt:lpstr>
      <vt:lpstr>Managing device access to your company data without enrollment</vt:lpstr>
      <vt:lpstr>PowerPoint Presentation</vt:lpstr>
      <vt:lpstr>Android device management options</vt:lpstr>
      <vt:lpstr>iOS device management options</vt:lpstr>
      <vt:lpstr>The world of MAM</vt:lpstr>
      <vt:lpstr>Intune App Protection (MAM) </vt:lpstr>
      <vt:lpstr>PowerPoint Presentation</vt:lpstr>
      <vt:lpstr>Managing and protecting apps with Microsoft Intune</vt:lpstr>
      <vt:lpstr>Deploy</vt:lpstr>
      <vt:lpstr>Deploy Apps</vt:lpstr>
      <vt:lpstr>Assign apps</vt:lpstr>
      <vt:lpstr>Configure – BYOD non-enrolled</vt:lpstr>
      <vt:lpstr>MAM App Config: Impact</vt:lpstr>
      <vt:lpstr>Managed Browser</vt:lpstr>
      <vt:lpstr>Managed Browser - Scenarios</vt:lpstr>
      <vt:lpstr>Managed Browser Configuration Features</vt:lpstr>
      <vt:lpstr>Outlook Configuration</vt:lpstr>
      <vt:lpstr>Demo – Configure Apps  Outlook and Managed Browser</vt:lpstr>
      <vt:lpstr>Protect apps</vt:lpstr>
      <vt:lpstr>Protect – both MDM + non-enrolled</vt:lpstr>
      <vt:lpstr>App Protection Policies</vt:lpstr>
      <vt:lpstr>App Based Conditional Access</vt:lpstr>
      <vt:lpstr>PowerPoint Presentation</vt:lpstr>
      <vt:lpstr>Windows 10 support with Windows Information Protection</vt:lpstr>
      <vt:lpstr>Quick Tip: Block One App from Mobile</vt:lpstr>
      <vt:lpstr>Demo – Protect  Windows 10 MAM-WE</vt:lpstr>
      <vt:lpstr>PowerPoint Presentation</vt:lpstr>
      <vt:lpstr>PowerPoint Presentation</vt:lpstr>
      <vt:lpstr>Demo – Protect  iOS – MAM-WE</vt:lpstr>
      <vt:lpstr>Caveats 01</vt:lpstr>
      <vt:lpstr>PowerPoint Presentation</vt:lpstr>
      <vt:lpstr>PowerPoint Presentation</vt:lpstr>
      <vt:lpstr>PowerPoint Presentation</vt:lpstr>
      <vt:lpstr>PowerPoint Presentation</vt:lpstr>
      <vt:lpstr>PowerPoint Presentation</vt:lpstr>
      <vt:lpstr>Caveats 02</vt:lpstr>
      <vt:lpstr>Retire apps</vt:lpstr>
      <vt:lpstr>Retire – BYOD non-enrolled</vt:lpstr>
      <vt:lpstr>Demo Retire </vt:lpstr>
      <vt:lpstr>Recap</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 Ketil Skanke</cp:lastModifiedBy>
  <cp:revision>65</cp:revision>
  <dcterms:created xsi:type="dcterms:W3CDTF">2012-11-21T10:27:26Z</dcterms:created>
  <dcterms:modified xsi:type="dcterms:W3CDTF">2018-02-03T12:10:55Z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0x010100E8278E12DACC1B4B9B6B3689C6ED51D3</vt:lpwstr>
  </property>
  <property fmtid="{D5CDD505-2E9C-101B-9397-08002B2CF9AE}" pid="3" name="MSIP_Label_aa7fb6d5-1697-40e6-9532-979fbe3ca83e_Enabled">
    <vt:lpwstr>True</vt:lpwstr>
  </property>
  <property fmtid="{D5CDD505-2E9C-101B-9397-08002B2CF9AE}" pid="4" name="MSIP_Label_aa7fb6d5-1697-40e6-9532-979fbe3ca83e_SiteId">
    <vt:lpwstr>405cdaac-2a0c-4b96-ba7f-8f1cf4dcd76f</vt:lpwstr>
  </property>
  <property fmtid="{D5CDD505-2E9C-101B-9397-08002B2CF9AE}" pid="5" name="MSIP_Label_aa7fb6d5-1697-40e6-9532-979fbe3ca83e_Owner">
    <vt:lpwstr>mail@ronnipedersen.com</vt:lpwstr>
  </property>
  <property fmtid="{D5CDD505-2E9C-101B-9397-08002B2CF9AE}" pid="6" name="MSIP_Label_aa7fb6d5-1697-40e6-9532-979fbe3ca83e_SetDate">
    <vt:lpwstr>2018-01-26T10:47:07.8279060Z</vt:lpwstr>
  </property>
  <property fmtid="{D5CDD505-2E9C-101B-9397-08002B2CF9AE}" pid="7" name="MSIP_Label_aa7fb6d5-1697-40e6-9532-979fbe3ca83e_Name">
    <vt:lpwstr>General</vt:lpwstr>
  </property>
  <property fmtid="{D5CDD505-2E9C-101B-9397-08002B2CF9AE}" pid="8" name="MSIP_Label_aa7fb6d5-1697-40e6-9532-979fbe3ca83e_Application">
    <vt:lpwstr>Microsoft Azure Information Protection</vt:lpwstr>
  </property>
  <property fmtid="{D5CDD505-2E9C-101B-9397-08002B2CF9AE}" pid="9" name="MSIP_Label_aa7fb6d5-1697-40e6-9532-979fbe3ca83e_Extended_MSFT_Method">
    <vt:lpwstr>Automatic</vt:lpwstr>
  </property>
  <property fmtid="{D5CDD505-2E9C-101B-9397-08002B2CF9AE}" pid="10" name="Sensitivity">
    <vt:lpwstr>General</vt:lpwstr>
  </property>
</Properties>
</file>